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64" r:id="rId6"/>
    <p:sldId id="260" r:id="rId7"/>
    <p:sldId id="265" r:id="rId8"/>
    <p:sldId id="266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-48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6" y="2564904"/>
            <a:ext cx="1816764" cy="20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881" y="105273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6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3200" baseline="30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May 2020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8712968" cy="6184656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Answers to Riddles</a:t>
            </a:r>
            <a:b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Riddle:  What’s really easy to get in to, and hard to get out of?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Answer:  Trouble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Riddle: I am full of holes, I can hold water, what am I?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Answer:  Sponge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Riddle: how do bees get to school?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Answer</a:t>
            </a:r>
            <a:r>
              <a:rPr lang="en-US" sz="1600" smtClean="0">
                <a:solidFill>
                  <a:schemeClr val="accent4">
                    <a:lumMod val="50000"/>
                  </a:schemeClr>
                </a:solidFill>
              </a:rPr>
              <a:t>:  School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Buzz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29000"/>
            <a:ext cx="2144694" cy="1646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53561"/>
            <a:ext cx="1931209" cy="16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198259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again, </a:t>
            </a:r>
          </a:p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eeks are passing by so quickly.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With lots of different things happening around the world.</a:t>
            </a: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still enjoy seeing all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your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rainbows.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Captain Tom Moore celebrated his 100th birthday. </a:t>
            </a: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continue to clap for our NHS on a Thursday.</a:t>
            </a: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Young children are putting out painted cobbles whilst out      				exercising.		  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8545" y="54922"/>
            <a:ext cx="51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Positive messages</a:t>
            </a:r>
          </a:p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of the week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2408" y="3178407"/>
            <a:ext cx="1296145" cy="1375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92" y="1844824"/>
            <a:ext cx="1306589" cy="1574203"/>
          </a:xfrm>
          <a:prstGeom prst="rect">
            <a:avLst/>
          </a:prstGeom>
        </p:spPr>
      </p:pic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7542" flipV="1">
            <a:off x="288190" y="1874268"/>
            <a:ext cx="1024420" cy="790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81" y="4119639"/>
            <a:ext cx="1652550" cy="249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8" y="4119639"/>
            <a:ext cx="1043875" cy="16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823" y="5808383"/>
            <a:ext cx="303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Here we see Capt. Tom Moore probably at the beginning of his Military carer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703114"/>
            <a:ext cx="347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And after a life time of hard work and taking care of all around him.  Here we see Tom Our Hero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6437" y="1737879"/>
            <a:ext cx="6596732" cy="13343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GB" sz="1800" dirty="0" smtClean="0">
                <a:latin typeface="Arial Narrow" panose="020B0606020202030204" pitchFamily="34" charset="0"/>
              </a:rPr>
              <a:t>Please don’t accept friend requests online from people you don’t know!</a:t>
            </a:r>
            <a:r>
              <a:rPr lang="en-GB" sz="2000" dirty="0" smtClean="0">
                <a:latin typeface="Arial Narrow" panose="020B0606020202030204" pitchFamily="34" charset="0"/>
              </a:rPr>
              <a:t/>
            </a:r>
            <a:br>
              <a:rPr lang="en-GB" sz="2000" dirty="0" smtClean="0">
                <a:latin typeface="Arial Narrow" panose="020B0606020202030204" pitchFamily="34" charset="0"/>
              </a:rPr>
            </a:br>
            <a:endParaRPr lang="en-GB" sz="20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98" y="2576623"/>
            <a:ext cx="679450" cy="669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2591701"/>
            <a:ext cx="383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Report nasty messages!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Tell grown ups if somebody has asked you to do something where you felt uncomfortable!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83" y="467839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Never post pictures on public sites!</a:t>
            </a:r>
            <a:endParaRPr lang="en-GB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409215"/>
            <a:ext cx="2633406" cy="1041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86" y="2421381"/>
            <a:ext cx="1517965" cy="11194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717">
            <a:off x="6896348" y="1576859"/>
            <a:ext cx="887521" cy="855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3" y="4623026"/>
            <a:ext cx="1008892" cy="1268759"/>
          </a:xfrm>
          <a:prstGeom prst="rect">
            <a:avLst/>
          </a:prstGeom>
        </p:spPr>
      </p:pic>
      <p:sp>
        <p:nvSpPr>
          <p:cNvPr id="18" name="AutoShape 2" descr="Image result for brain in a bicycle helmet"/>
          <p:cNvSpPr>
            <a:spLocks noChangeAspect="1" noChangeArrowheads="1"/>
          </p:cNvSpPr>
          <p:nvPr/>
        </p:nvSpPr>
        <p:spPr bwMode="auto">
          <a:xfrm>
            <a:off x="63500" y="-830263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3241" y="626393"/>
            <a:ext cx="61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PCSO Mandy Says hi </a:t>
            </a:r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endParaRPr lang="en-GB" sz="40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02" y="3659204"/>
            <a:ext cx="2347042" cy="782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98319"/>
            <a:ext cx="1368152" cy="12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128792" cy="1368152"/>
          </a:xfrm>
        </p:spPr>
        <p:txBody>
          <a:bodyPr/>
          <a:lstStyle/>
          <a:p>
            <a:endParaRPr lang="en-GB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6714" y="1052736"/>
            <a:ext cx="5420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Police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44" y="5862672"/>
            <a:ext cx="2516392" cy="995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79" y="3388553"/>
            <a:ext cx="2354513" cy="2344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330692"/>
            <a:ext cx="69847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You are all doing great at keeping safe!  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What else can you do?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Help out with chores at home.</a:t>
            </a:r>
            <a:endParaRPr lang="en-GB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Listen to your parent/s or whoever looks after you.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Keep up the good homework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Limit your screen time and keep safe.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Take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some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kind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exercise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2074">
            <a:off x="572303" y="5252770"/>
            <a:ext cx="1374658" cy="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4970" y="4056383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Happy Birthday to you, Happy Birthday to you, Happy Birthday Special person Happy Birthday toooo yoooou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0"/>
            <a:ext cx="2458601" cy="393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76" y="5217803"/>
            <a:ext cx="1403296" cy="142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04" y="4637094"/>
            <a:ext cx="2110336" cy="2110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872">
            <a:off x="5797577" y="4788419"/>
            <a:ext cx="1128288" cy="1901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21512" y="3755155"/>
            <a:ext cx="492062" cy="492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288141" y="3740575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44">
            <a:off x="2915816" y="5148261"/>
            <a:ext cx="490968" cy="59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4176464" cy="13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831" y="5845900"/>
            <a:ext cx="61781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Riddle</a:t>
            </a:r>
            <a:r>
              <a:rPr lang="en-GB" b="1" dirty="0" smtClean="0"/>
              <a:t>:</a:t>
            </a:r>
            <a:r>
              <a:rPr lang="en-GB" dirty="0"/>
              <a:t> </a:t>
            </a:r>
            <a:r>
              <a:rPr lang="en-GB" dirty="0" smtClean="0"/>
              <a:t>What’s really easy to get into, and hard to get out of?</a:t>
            </a:r>
          </a:p>
          <a:p>
            <a:pPr algn="ctr"/>
            <a:r>
              <a:rPr lang="en-GB" sz="1100" dirty="0" smtClean="0"/>
              <a:t>Answers on last slide, no peeking until you’ve had a go at this!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008954" y="2393621"/>
            <a:ext cx="414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Riddle: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 am full of holes, I can hold water, what am 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GB" sz="1000" dirty="0"/>
              <a:t>Answers on last slide, no peeking until you’ve had a go at this!</a:t>
            </a:r>
          </a:p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45214"/>
            <a:ext cx="4720941" cy="120032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7030A0"/>
                </a:solidFill>
                <a:latin typeface="Bell MT" panose="02020503060305020303" pitchFamily="18" charset="0"/>
              </a:rPr>
              <a:t>Leave a nice comment on a friends post.</a:t>
            </a:r>
          </a:p>
          <a:p>
            <a:pPr algn="ctr"/>
            <a:r>
              <a:rPr lang="en-GB" b="1" u="sng" dirty="0" smtClean="0">
                <a:solidFill>
                  <a:srgbClr val="7030A0"/>
                </a:solidFill>
                <a:latin typeface="Bell MT" panose="02020503060305020303" pitchFamily="18" charset="0"/>
              </a:rPr>
              <a:t>Say HEY to a friend you haven’t spoken to in a while.</a:t>
            </a:r>
          </a:p>
          <a:p>
            <a:pPr algn="ctr"/>
            <a:r>
              <a:rPr lang="en-GB" b="1" u="sng" dirty="0" smtClean="0">
                <a:solidFill>
                  <a:srgbClr val="7030A0"/>
                </a:solidFill>
                <a:latin typeface="Bell MT" panose="02020503060305020303" pitchFamily="18" charset="0"/>
              </a:rPr>
              <a:t>Share a positive post or a nice sticker.</a:t>
            </a:r>
          </a:p>
        </p:txBody>
      </p:sp>
      <p:sp>
        <p:nvSpPr>
          <p:cNvPr id="7" name="AutoShape 2" descr="Image result for children's artwork"/>
          <p:cNvSpPr>
            <a:spLocks noChangeAspect="1" noChangeArrowheads="1"/>
          </p:cNvSpPr>
          <p:nvPr/>
        </p:nvSpPr>
        <p:spPr bwMode="auto">
          <a:xfrm>
            <a:off x="63500" y="-808038"/>
            <a:ext cx="27813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-1328628"/>
            <a:ext cx="2304256" cy="1081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4722644"/>
            <a:ext cx="2018526" cy="1979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041"/>
            <a:ext cx="5904656" cy="1600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5345" y="984830"/>
            <a:ext cx="3344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Activities</a:t>
            </a:r>
            <a:endParaRPr lang="en-US" sz="54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9661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Riddle: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how do bees get to school?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000" dirty="0">
                <a:solidFill>
                  <a:schemeClr val="accent4">
                    <a:lumMod val="50000"/>
                  </a:schemeClr>
                </a:solidFill>
              </a:rPr>
              <a:t>Answer: 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on last slide, no peeking until you’ve had a go at this!</a:t>
            </a:r>
            <a:endParaRPr lang="en-GB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756">
            <a:off x="5595517" y="3821939"/>
            <a:ext cx="1620580" cy="12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94" y="4509120"/>
            <a:ext cx="2816966" cy="1964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39552" y="686594"/>
            <a:ext cx="42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And now for the detectives out there!</a:t>
            </a:r>
          </a:p>
          <a:p>
            <a:pPr algn="ctr"/>
            <a:r>
              <a:rPr lang="en-GB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“Find it”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Look around your home and again when you are out doing some exercise to see if you can find these items.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Rules – Don’t collect or move living things, leave them alone. And don’t touch yucky or smelly things.</a:t>
            </a:r>
          </a:p>
          <a:p>
            <a:endParaRPr lang="en-GB" dirty="0"/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smelly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furry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crunchy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light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heavy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spotty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yucky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wet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Something round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Something stripy </a:t>
            </a:r>
            <a:endParaRPr lang="en-GB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75410"/>
            <a:ext cx="1935437" cy="31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49296" cy="6607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4678876"/>
            <a:ext cx="2242492" cy="20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</a:t>
            </a:r>
          </a:p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19</a:t>
            </a:r>
            <a:r>
              <a:rPr lang="en-US" sz="4000" b="1" baseline="3000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MAY 2020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</a:t>
            </a:r>
            <a:r>
              <a:rPr lang="en-GB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your hands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carry on with your exercise.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healthy, by doing a bit of exercise every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 remember we won’t be indoors forever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3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i="1" dirty="0">
                <a:solidFill>
                  <a:srgbClr val="767676"/>
                </a:solidFill>
              </a:rPr>
              <a:t>https://www.</a:t>
            </a:r>
            <a:r>
              <a:rPr lang="en-GB" sz="1100" b="1" i="1" dirty="0">
                <a:solidFill>
                  <a:srgbClr val="767676"/>
                </a:solidFill>
              </a:rPr>
              <a:t>childline</a:t>
            </a:r>
            <a:r>
              <a:rPr lang="en-GB" sz="1100" i="1" dirty="0">
                <a:solidFill>
                  <a:srgbClr val="767676"/>
                </a:solidFill>
              </a:rPr>
              <a:t>.org.uk</a:t>
            </a:r>
            <a:endParaRPr lang="en-GB" sz="1100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sz="1100" b="1" dirty="0" err="1">
                <a:solidFill>
                  <a:srgbClr val="767676"/>
                </a:solidFill>
              </a:rPr>
              <a:t>Childline</a:t>
            </a:r>
            <a:r>
              <a:rPr lang="en-GB" sz="1100" dirty="0">
                <a:solidFill>
                  <a:srgbClr val="767676"/>
                </a:solidFill>
              </a:rPr>
              <a:t> an email or post on the message boards</a:t>
            </a:r>
            <a:endParaRPr lang="en-GB" sz="1100" dirty="0">
              <a:solidFill>
                <a:srgbClr val="76767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515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If it is your Birthday this week Happy Birthday  </vt:lpstr>
      <vt:lpstr>PowerPoint Presentation</vt:lpstr>
      <vt:lpstr>PowerPoint Presentation</vt:lpstr>
      <vt:lpstr>PowerPoint Presentation</vt:lpstr>
      <vt:lpstr>PowerPoint Presentation</vt:lpstr>
      <vt:lpstr>Answers to Riddles   Riddle:  What’s really easy to get in to, and hard to get out of? Answer:  Trouble  Riddle: I am full of holes, I can hold water, what am I? Answer:  Sponge  Riddle: how do bees get to school? Answer:  School Buzz     </vt:lpstr>
    </vt:vector>
  </TitlesOfParts>
  <Company>Cheshire Constabulary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Neil Brown</cp:lastModifiedBy>
  <cp:revision>166</cp:revision>
  <dcterms:created xsi:type="dcterms:W3CDTF">2015-02-05T14:15:12Z</dcterms:created>
  <dcterms:modified xsi:type="dcterms:W3CDTF">2020-05-13T06:05:16Z</dcterms:modified>
</cp:coreProperties>
</file>