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58" r:id="rId3"/>
    <p:sldId id="259" r:id="rId4"/>
    <p:sldId id="276" r:id="rId5"/>
    <p:sldId id="277" r:id="rId6"/>
    <p:sldId id="260" r:id="rId7"/>
    <p:sldId id="261" r:id="rId8"/>
    <p:sldId id="262" r:id="rId9"/>
    <p:sldId id="264" r:id="rId10"/>
    <p:sldId id="278" r:id="rId11"/>
    <p:sldId id="279" r:id="rId12"/>
    <p:sldId id="280" r:id="rId13"/>
    <p:sldId id="263" r:id="rId14"/>
    <p:sldId id="266" r:id="rId15"/>
    <p:sldId id="269" r:id="rId16"/>
    <p:sldId id="267" r:id="rId17"/>
    <p:sldId id="281" r:id="rId18"/>
    <p:sldId id="270" r:id="rId19"/>
    <p:sldId id="271" r:id="rId20"/>
    <p:sldId id="272" r:id="rId21"/>
    <p:sldId id="274" r:id="rId22"/>
    <p:sldId id="273" r:id="rId23"/>
    <p:sldId id="282" r:id="rId24"/>
    <p:sldId id="283" r:id="rId25"/>
    <p:sldId id="257"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532"/>
  </p:normalViewPr>
  <p:slideViewPr>
    <p:cSldViewPr snapToGrid="0" snapToObjects="1">
      <p:cViewPr varScale="1">
        <p:scale>
          <a:sx n="88" d="100"/>
          <a:sy n="88" d="100"/>
        </p:scale>
        <p:origin x="1434"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30103-117E-F34B-BF45-0AC25638EF27}" type="datetimeFigureOut">
              <a:rPr lang="en-US" smtClean="0"/>
              <a:t>4/14/2020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3769E-BBB3-2142-9BB0-09682AE87C13}" type="slidenum">
              <a:rPr lang="en-US" smtClean="0"/>
              <a:t>‹#›</a:t>
            </a:fld>
            <a:endParaRPr lang="en-US" dirty="0"/>
          </a:p>
        </p:txBody>
      </p:sp>
    </p:spTree>
    <p:extLst>
      <p:ext uri="{BB962C8B-B14F-4D97-AF65-F5344CB8AC3E}">
        <p14:creationId xmlns:p14="http://schemas.microsoft.com/office/powerpoint/2010/main" val="19608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Remembrance and grief in challenging times -</a:t>
            </a:r>
            <a:r>
              <a:rPr lang="en-GB" sz="1200" b="1" cap="none" dirty="0">
                <a:solidFill>
                  <a:schemeClr val="accent1">
                    <a:lumMod val="75000"/>
                  </a:schemeClr>
                </a:solidFill>
              </a:rPr>
              <a:t>“God is our refuge and strength, an ever-present help in trouble. Therefore we will not fear” </a:t>
            </a:r>
            <a:r>
              <a:rPr lang="en-GB" sz="1050" cap="none" dirty="0"/>
              <a:t>Psalm 46:1-2a</a:t>
            </a:r>
            <a:endParaRPr lang="en-US" sz="800" cap="none" dirty="0"/>
          </a:p>
          <a:p>
            <a:r>
              <a:rPr lang="en-US" dirty="0"/>
              <a:t>The following presentation has been created for use by schools. It can be loaded onto their secure intranet or on their webpage for </a:t>
            </a:r>
            <a:r>
              <a:rPr lang="en-US" dirty="0" smtClean="0"/>
              <a:t>collective worship or Chaplaincy. </a:t>
            </a:r>
            <a:r>
              <a:rPr lang="en-US" dirty="0"/>
              <a:t>The aim of the presentation is to support and enable members of the school community to face the challenging times ahead as a result of the coronavirus . The way communities and families have traditionally marked the death of one of its members has had to change significantly because of the risk of infection. Therefore where loved ones were often at the bedside of a dying family member or friend </a:t>
            </a:r>
            <a:r>
              <a:rPr lang="en-US" dirty="0" smtClean="0"/>
              <a:t>and</a:t>
            </a:r>
            <a:r>
              <a:rPr lang="en-US" baseline="0" dirty="0" smtClean="0"/>
              <a:t> at </a:t>
            </a:r>
            <a:r>
              <a:rPr lang="en-US" dirty="0" smtClean="0"/>
              <a:t>funeral rituals, </a:t>
            </a:r>
            <a:r>
              <a:rPr lang="en-US" dirty="0"/>
              <a:t>this will no longer be possible. Judging by the experience of other countries these difficulties will worsen before they get better. </a:t>
            </a:r>
          </a:p>
          <a:p>
            <a:endParaRPr lang="en-US" b="1" dirty="0"/>
          </a:p>
          <a:p>
            <a:r>
              <a:rPr lang="en-US" b="1" dirty="0"/>
              <a:t>Key to use:</a:t>
            </a:r>
          </a:p>
          <a:p>
            <a:r>
              <a:rPr lang="en-US" dirty="0"/>
              <a:t>The presentation has transitions and timings which link from Slide 2 -24</a:t>
            </a:r>
          </a:p>
          <a:p>
            <a:r>
              <a:rPr lang="en-US" dirty="0"/>
              <a:t>The track which is recommended for use with this presentation is Maroon 5 ‘Memories” this can be downloaded from iTunes –please check copyright for music use</a:t>
            </a:r>
          </a:p>
          <a:p>
            <a:r>
              <a:rPr lang="en-US" dirty="0"/>
              <a:t>There are links at the end to further prayer resources which are accessible for all age groups</a:t>
            </a:r>
          </a:p>
          <a:p>
            <a:endParaRPr lang="en-US" dirty="0"/>
          </a:p>
          <a:p>
            <a:r>
              <a:rPr lang="en-US" b="1" dirty="0"/>
              <a:t>Before uploading </a:t>
            </a:r>
            <a:r>
              <a:rPr lang="en-US" dirty="0"/>
              <a:t>we recommend that  you consider if  you want to remove these notes from this slide and the introduction notes made bespoke for your school context and uploaded beside the presentation on your intranet and web site area. You may want to include the school logo on the first slide.</a:t>
            </a:r>
          </a:p>
        </p:txBody>
      </p:sp>
      <p:sp>
        <p:nvSpPr>
          <p:cNvPr id="4" name="Slide Number Placeholder 3"/>
          <p:cNvSpPr>
            <a:spLocks noGrp="1"/>
          </p:cNvSpPr>
          <p:nvPr>
            <p:ph type="sldNum" sz="quarter" idx="5"/>
          </p:nvPr>
        </p:nvSpPr>
        <p:spPr/>
        <p:txBody>
          <a:bodyPr/>
          <a:lstStyle/>
          <a:p>
            <a:fld id="{9083769E-BBB3-2142-9BB0-09682AE87C13}" type="slidenum">
              <a:rPr lang="en-US" smtClean="0"/>
              <a:t>1</a:t>
            </a:fld>
            <a:endParaRPr lang="en-US" dirty="0"/>
          </a:p>
        </p:txBody>
      </p:sp>
    </p:spTree>
    <p:extLst>
      <p:ext uri="{BB962C8B-B14F-4D97-AF65-F5344CB8AC3E}">
        <p14:creationId xmlns:p14="http://schemas.microsoft.com/office/powerpoint/2010/main" val="410026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6</a:t>
            </a:fld>
            <a:endParaRPr lang="en-US" dirty="0"/>
          </a:p>
        </p:txBody>
      </p:sp>
    </p:spTree>
    <p:extLst>
      <p:ext uri="{BB962C8B-B14F-4D97-AF65-F5344CB8AC3E}">
        <p14:creationId xmlns:p14="http://schemas.microsoft.com/office/powerpoint/2010/main" val="135081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10</a:t>
            </a:fld>
            <a:endParaRPr lang="en-US" dirty="0"/>
          </a:p>
        </p:txBody>
      </p:sp>
    </p:spTree>
    <p:extLst>
      <p:ext uri="{BB962C8B-B14F-4D97-AF65-F5344CB8AC3E}">
        <p14:creationId xmlns:p14="http://schemas.microsoft.com/office/powerpoint/2010/main" val="75007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13</a:t>
            </a:fld>
            <a:endParaRPr lang="en-US" dirty="0"/>
          </a:p>
        </p:txBody>
      </p:sp>
    </p:spTree>
    <p:extLst>
      <p:ext uri="{BB962C8B-B14F-4D97-AF65-F5344CB8AC3E}">
        <p14:creationId xmlns:p14="http://schemas.microsoft.com/office/powerpoint/2010/main" val="13704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16</a:t>
            </a:fld>
            <a:endParaRPr lang="en-US" dirty="0"/>
          </a:p>
        </p:txBody>
      </p:sp>
    </p:spTree>
    <p:extLst>
      <p:ext uri="{BB962C8B-B14F-4D97-AF65-F5344CB8AC3E}">
        <p14:creationId xmlns:p14="http://schemas.microsoft.com/office/powerpoint/2010/main" val="1785808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18</a:t>
            </a:fld>
            <a:endParaRPr lang="en-US" dirty="0"/>
          </a:p>
        </p:txBody>
      </p:sp>
    </p:spTree>
    <p:extLst>
      <p:ext uri="{BB962C8B-B14F-4D97-AF65-F5344CB8AC3E}">
        <p14:creationId xmlns:p14="http://schemas.microsoft.com/office/powerpoint/2010/main" val="278812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3769E-BBB3-2142-9BB0-09682AE87C13}" type="slidenum">
              <a:rPr lang="en-US" smtClean="0"/>
              <a:t>24</a:t>
            </a:fld>
            <a:endParaRPr lang="en-US" dirty="0"/>
          </a:p>
        </p:txBody>
      </p:sp>
    </p:spTree>
    <p:extLst>
      <p:ext uri="{BB962C8B-B14F-4D97-AF65-F5344CB8AC3E}">
        <p14:creationId xmlns:p14="http://schemas.microsoft.com/office/powerpoint/2010/main" val="364706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83769E-BBB3-2142-9BB0-09682AE87C13}" type="slidenum">
              <a:rPr lang="en-US" smtClean="0"/>
              <a:t>25</a:t>
            </a:fld>
            <a:endParaRPr lang="en-US" dirty="0"/>
          </a:p>
        </p:txBody>
      </p:sp>
    </p:spTree>
    <p:extLst>
      <p:ext uri="{BB962C8B-B14F-4D97-AF65-F5344CB8AC3E}">
        <p14:creationId xmlns:p14="http://schemas.microsoft.com/office/powerpoint/2010/main" val="197737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xmlns=""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CE951E3-0794-422C-AF76-0AD4A7FB19EB}"/>
              </a:ext>
            </a:extLst>
          </p:cNvPr>
          <p:cNvSpPr>
            <a:spLocks noGrp="1"/>
          </p:cNvSpPr>
          <p:nvPr>
            <p:ph type="dt" sz="half" idx="10"/>
          </p:nvPr>
        </p:nvSpPr>
        <p:spPr/>
        <p:txBody>
          <a:bodyPr/>
          <a:lstStyle/>
          <a:p>
            <a:fld id="{06B15831-1465-4356-A4FD-BF89C124D5C4}" type="datetime1">
              <a:rPr lang="en-GB" smtClean="0"/>
              <a:t>14/04/2020</a:t>
            </a:fld>
            <a:endParaRPr lang="en-US" dirty="0"/>
          </a:p>
        </p:txBody>
      </p:sp>
      <p:sp>
        <p:nvSpPr>
          <p:cNvPr id="5" name="Footer Placeholder 4">
            <a:extLst>
              <a:ext uri="{FF2B5EF4-FFF2-40B4-BE49-F238E27FC236}">
                <a16:creationId xmlns:a16="http://schemas.microsoft.com/office/drawing/2014/main" xmlns="" id="{114EBFA8-0291-4D77-A9D9-B17FC2382A80}"/>
              </a:ext>
            </a:extLst>
          </p:cNvPr>
          <p:cNvSpPr>
            <a:spLocks noGrp="1"/>
          </p:cNvSpPr>
          <p:nvPr>
            <p:ph type="ftr" sz="quarter" idx="11"/>
          </p:nvPr>
        </p:nvSpPr>
        <p:spPr/>
        <p:txBody>
          <a:body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57862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xmlns=""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D48EA59-A1BC-48B7-9495-6D5C6035B14B}"/>
              </a:ext>
            </a:extLst>
          </p:cNvPr>
          <p:cNvSpPr>
            <a:spLocks noGrp="1"/>
          </p:cNvSpPr>
          <p:nvPr>
            <p:ph type="dt" sz="half" idx="10"/>
          </p:nvPr>
        </p:nvSpPr>
        <p:spPr/>
        <p:txBody>
          <a:bodyPr/>
          <a:lstStyle/>
          <a:p>
            <a:fld id="{F66C33CF-E1F3-4BC1-9106-D11EBEC29FDF}" type="datetime1">
              <a:rPr lang="en-GB" smtClean="0"/>
              <a:t>14/04/2020</a:t>
            </a:fld>
            <a:endParaRPr lang="en-US" dirty="0"/>
          </a:p>
        </p:txBody>
      </p:sp>
      <p:sp>
        <p:nvSpPr>
          <p:cNvPr id="6" name="Footer Placeholder 5">
            <a:extLst>
              <a:ext uri="{FF2B5EF4-FFF2-40B4-BE49-F238E27FC236}">
                <a16:creationId xmlns:a16="http://schemas.microsoft.com/office/drawing/2014/main" xmlns="" id="{49F85A72-B50F-440E-AAD3-53C099F6D9B6}"/>
              </a:ext>
            </a:extLst>
          </p:cNvPr>
          <p:cNvSpPr>
            <a:spLocks noGrp="1"/>
          </p:cNvSpPr>
          <p:nvPr>
            <p:ph type="ftr" sz="quarter" idx="11"/>
          </p:nvPr>
        </p:nvSpPr>
        <p:spPr/>
        <p:txBody>
          <a:bodyPr/>
          <a:lstStyle/>
          <a:p>
            <a:r>
              <a:rPr lang="en-US" smtClean="0"/>
              <a:t>© Diocese of Liverpool – 2020 </a:t>
            </a:r>
            <a:endParaRPr lang="en-US" dirty="0"/>
          </a:p>
        </p:txBody>
      </p:sp>
      <p:sp>
        <p:nvSpPr>
          <p:cNvPr id="7" name="Slide Number Placeholder 6">
            <a:extLst>
              <a:ext uri="{FF2B5EF4-FFF2-40B4-BE49-F238E27FC236}">
                <a16:creationId xmlns:a16="http://schemas.microsoft.com/office/drawing/2014/main" xmlns=""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25083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2BA5FF-4919-4FF8-9C04-06CE156B762F}"/>
              </a:ext>
            </a:extLst>
          </p:cNvPr>
          <p:cNvSpPr>
            <a:spLocks noGrp="1"/>
          </p:cNvSpPr>
          <p:nvPr>
            <p:ph type="dt" sz="half" idx="10"/>
          </p:nvPr>
        </p:nvSpPr>
        <p:spPr/>
        <p:txBody>
          <a:bodyPr/>
          <a:lstStyle/>
          <a:p>
            <a:fld id="{40445FB3-B8AB-4F2F-93D9-7BC7B21C9319}" type="datetime1">
              <a:rPr lang="en-GB" smtClean="0"/>
              <a:t>14/04/2020</a:t>
            </a:fld>
            <a:endParaRPr lang="en-US" dirty="0"/>
          </a:p>
        </p:txBody>
      </p:sp>
      <p:sp>
        <p:nvSpPr>
          <p:cNvPr id="5" name="Footer Placeholder 4">
            <a:extLst>
              <a:ext uri="{FF2B5EF4-FFF2-40B4-BE49-F238E27FC236}">
                <a16:creationId xmlns:a16="http://schemas.microsoft.com/office/drawing/2014/main" xmlns="" id="{CBEDA970-128E-4150-8E5A-A1B056E83502}"/>
              </a:ext>
            </a:extLst>
          </p:cNvPr>
          <p:cNvSpPr>
            <a:spLocks noGrp="1"/>
          </p:cNvSpPr>
          <p:nvPr>
            <p:ph type="ftr" sz="quarter" idx="11"/>
          </p:nvPr>
        </p:nvSpPr>
        <p:spPr/>
        <p:txBody>
          <a:body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1859001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9CEECF-A221-4ECC-AD9C-E197D516D24C}"/>
              </a:ext>
            </a:extLst>
          </p:cNvPr>
          <p:cNvSpPr>
            <a:spLocks noGrp="1"/>
          </p:cNvSpPr>
          <p:nvPr>
            <p:ph type="dt" sz="half" idx="10"/>
          </p:nvPr>
        </p:nvSpPr>
        <p:spPr/>
        <p:txBody>
          <a:bodyPr/>
          <a:lstStyle/>
          <a:p>
            <a:fld id="{6621019D-6C55-419B-9EE0-044C67A90488}" type="datetime1">
              <a:rPr lang="en-GB" smtClean="0"/>
              <a:t>14/04/2020</a:t>
            </a:fld>
            <a:endParaRPr lang="en-US" dirty="0"/>
          </a:p>
        </p:txBody>
      </p:sp>
      <p:sp>
        <p:nvSpPr>
          <p:cNvPr id="5" name="Footer Placeholder 4">
            <a:extLst>
              <a:ext uri="{FF2B5EF4-FFF2-40B4-BE49-F238E27FC236}">
                <a16:creationId xmlns:a16="http://schemas.microsoft.com/office/drawing/2014/main" xmlns="" id="{018F41AE-0DDE-49ED-9F0C-E0E16F599A0E}"/>
              </a:ext>
            </a:extLst>
          </p:cNvPr>
          <p:cNvSpPr>
            <a:spLocks noGrp="1"/>
          </p:cNvSpPr>
          <p:nvPr>
            <p:ph type="ftr" sz="quarter" idx="11"/>
          </p:nvPr>
        </p:nvSpPr>
        <p:spPr/>
        <p:txBody>
          <a:body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8451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xmlns=""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0BAE770-8363-44CD-8A22-AB26C5C5361B}"/>
              </a:ext>
            </a:extLst>
          </p:cNvPr>
          <p:cNvSpPr>
            <a:spLocks noGrp="1"/>
          </p:cNvSpPr>
          <p:nvPr>
            <p:ph type="dt" sz="half" idx="10"/>
          </p:nvPr>
        </p:nvSpPr>
        <p:spPr/>
        <p:txBody>
          <a:bodyPr/>
          <a:lstStyle/>
          <a:p>
            <a:fld id="{ACE4225D-88EF-4114-8C56-773CBB6E80AA}" type="datetime1">
              <a:rPr lang="en-GB" smtClean="0"/>
              <a:t>14/04/2020</a:t>
            </a:fld>
            <a:endParaRPr lang="en-US" dirty="0"/>
          </a:p>
        </p:txBody>
      </p:sp>
      <p:sp>
        <p:nvSpPr>
          <p:cNvPr id="5" name="Footer Placeholder 4">
            <a:extLst>
              <a:ext uri="{FF2B5EF4-FFF2-40B4-BE49-F238E27FC236}">
                <a16:creationId xmlns:a16="http://schemas.microsoft.com/office/drawing/2014/main" xmlns="" id="{36E618F2-3B8E-4449-91E7-F8AA4960938F}"/>
              </a:ext>
            </a:extLst>
          </p:cNvPr>
          <p:cNvSpPr>
            <a:spLocks noGrp="1"/>
          </p:cNvSpPr>
          <p:nvPr>
            <p:ph type="ftr" sz="quarter" idx="11"/>
          </p:nvPr>
        </p:nvSpPr>
        <p:spPr/>
        <p:txBody>
          <a:body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401503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xmlns=""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93FB3F-D2A6-4919-B57B-C08861D46303}"/>
              </a:ext>
            </a:extLst>
          </p:cNvPr>
          <p:cNvSpPr>
            <a:spLocks noGrp="1"/>
          </p:cNvSpPr>
          <p:nvPr>
            <p:ph type="dt" sz="half" idx="10"/>
          </p:nvPr>
        </p:nvSpPr>
        <p:spPr/>
        <p:txBody>
          <a:bodyPr/>
          <a:lstStyle/>
          <a:p>
            <a:fld id="{55B7089C-25D7-4DA5-92CB-C4A6EFDA5749}" type="datetime1">
              <a:rPr lang="en-GB" smtClean="0"/>
              <a:t>14/04/2020</a:t>
            </a:fld>
            <a:endParaRPr lang="en-US" dirty="0"/>
          </a:p>
        </p:txBody>
      </p:sp>
      <p:sp>
        <p:nvSpPr>
          <p:cNvPr id="5" name="Footer Placeholder 4">
            <a:extLst>
              <a:ext uri="{FF2B5EF4-FFF2-40B4-BE49-F238E27FC236}">
                <a16:creationId xmlns:a16="http://schemas.microsoft.com/office/drawing/2014/main" xmlns="" id="{989049E0-6BE5-43FA-A4D4-ACAFC871A79F}"/>
              </a:ext>
            </a:extLst>
          </p:cNvPr>
          <p:cNvSpPr>
            <a:spLocks noGrp="1"/>
          </p:cNvSpPr>
          <p:nvPr>
            <p:ph type="ftr" sz="quarter" idx="11"/>
          </p:nvPr>
        </p:nvSpPr>
        <p:spPr/>
        <p:txBody>
          <a:body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14936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034240FE-0C6A-47E9-9B0A-7B3C60877372}"/>
              </a:ext>
            </a:extLst>
          </p:cNvPr>
          <p:cNvSpPr>
            <a:spLocks noGrp="1"/>
          </p:cNvSpPr>
          <p:nvPr>
            <p:ph type="dt" sz="half" idx="10"/>
          </p:nvPr>
        </p:nvSpPr>
        <p:spPr/>
        <p:txBody>
          <a:bodyPr/>
          <a:lstStyle/>
          <a:p>
            <a:fld id="{B4BDA133-D85B-4FDE-9319-219AAFD58D52}" type="datetime1">
              <a:rPr lang="en-GB" smtClean="0"/>
              <a:t>14/04/2020</a:t>
            </a:fld>
            <a:endParaRPr lang="en-US" dirty="0"/>
          </a:p>
        </p:txBody>
      </p:sp>
      <p:sp>
        <p:nvSpPr>
          <p:cNvPr id="6" name="Footer Placeholder 5">
            <a:extLst>
              <a:ext uri="{FF2B5EF4-FFF2-40B4-BE49-F238E27FC236}">
                <a16:creationId xmlns:a16="http://schemas.microsoft.com/office/drawing/2014/main" xmlns="" id="{8671AE1B-BB18-4C7E-AA77-3A4D401A5F35}"/>
              </a:ext>
            </a:extLst>
          </p:cNvPr>
          <p:cNvSpPr>
            <a:spLocks noGrp="1"/>
          </p:cNvSpPr>
          <p:nvPr>
            <p:ph type="ftr" sz="quarter" idx="11"/>
          </p:nvPr>
        </p:nvSpPr>
        <p:spPr/>
        <p:txBody>
          <a:bodyPr/>
          <a:lstStyle/>
          <a:p>
            <a:r>
              <a:rPr lang="en-US" smtClean="0"/>
              <a:t>© Diocese of Liverpool – 2020 </a:t>
            </a:r>
            <a:endParaRPr lang="en-US" dirty="0"/>
          </a:p>
        </p:txBody>
      </p:sp>
      <p:sp>
        <p:nvSpPr>
          <p:cNvPr id="7" name="Slide Number Placeholder 6">
            <a:extLst>
              <a:ext uri="{FF2B5EF4-FFF2-40B4-BE49-F238E27FC236}">
                <a16:creationId xmlns:a16="http://schemas.microsoft.com/office/drawing/2014/main" xmlns=""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90901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xmlns=""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AA4E5D6-7075-4584-BD43-D966F0B58E6D}"/>
              </a:ext>
            </a:extLst>
          </p:cNvPr>
          <p:cNvSpPr>
            <a:spLocks noGrp="1"/>
          </p:cNvSpPr>
          <p:nvPr>
            <p:ph type="dt" sz="half" idx="10"/>
          </p:nvPr>
        </p:nvSpPr>
        <p:spPr/>
        <p:txBody>
          <a:bodyPr/>
          <a:lstStyle/>
          <a:p>
            <a:fld id="{37DC6741-48C8-4093-A0B0-3C4FC54A86C1}" type="datetime1">
              <a:rPr lang="en-GB" smtClean="0"/>
              <a:t>14/04/2020</a:t>
            </a:fld>
            <a:endParaRPr lang="en-US" dirty="0"/>
          </a:p>
        </p:txBody>
      </p:sp>
      <p:sp>
        <p:nvSpPr>
          <p:cNvPr id="8" name="Footer Placeholder 7">
            <a:extLst>
              <a:ext uri="{FF2B5EF4-FFF2-40B4-BE49-F238E27FC236}">
                <a16:creationId xmlns:a16="http://schemas.microsoft.com/office/drawing/2014/main" xmlns="" id="{8C38B83D-8A05-4F3C-A409-1602C9630750}"/>
              </a:ext>
            </a:extLst>
          </p:cNvPr>
          <p:cNvSpPr>
            <a:spLocks noGrp="1"/>
          </p:cNvSpPr>
          <p:nvPr>
            <p:ph type="ftr" sz="quarter" idx="11"/>
          </p:nvPr>
        </p:nvSpPr>
        <p:spPr/>
        <p:txBody>
          <a:bodyPr/>
          <a:lstStyle/>
          <a:p>
            <a:r>
              <a:rPr lang="en-US" smtClean="0"/>
              <a:t>© Diocese of Liverpool – 2020 </a:t>
            </a:r>
            <a:endParaRPr lang="en-US" dirty="0"/>
          </a:p>
        </p:txBody>
      </p:sp>
      <p:sp>
        <p:nvSpPr>
          <p:cNvPr id="9" name="Slide Number Placeholder 8">
            <a:extLst>
              <a:ext uri="{FF2B5EF4-FFF2-40B4-BE49-F238E27FC236}">
                <a16:creationId xmlns:a16="http://schemas.microsoft.com/office/drawing/2014/main" xmlns=""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51152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xmlns=""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xmlns=""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DA33410F-8A90-47F6-BD39-4AC0E4358351}"/>
              </a:ext>
            </a:extLst>
          </p:cNvPr>
          <p:cNvSpPr>
            <a:spLocks noGrp="1"/>
          </p:cNvSpPr>
          <p:nvPr>
            <p:ph type="dt" sz="half" idx="10"/>
          </p:nvPr>
        </p:nvSpPr>
        <p:spPr/>
        <p:txBody>
          <a:bodyPr/>
          <a:lstStyle/>
          <a:p>
            <a:fld id="{F6EC31AE-04B4-4EE7-9F73-C6BE714C88AC}" type="datetime1">
              <a:rPr lang="en-GB" smtClean="0"/>
              <a:t>14/04/2020</a:t>
            </a:fld>
            <a:endParaRPr lang="en-US" dirty="0"/>
          </a:p>
        </p:txBody>
      </p:sp>
      <p:sp>
        <p:nvSpPr>
          <p:cNvPr id="4" name="Footer Placeholder 3">
            <a:extLst>
              <a:ext uri="{FF2B5EF4-FFF2-40B4-BE49-F238E27FC236}">
                <a16:creationId xmlns:a16="http://schemas.microsoft.com/office/drawing/2014/main" xmlns="" id="{D1D819A9-F8DE-4E5C-AFC3-E0105ACD8295}"/>
              </a:ext>
            </a:extLst>
          </p:cNvPr>
          <p:cNvSpPr>
            <a:spLocks noGrp="1"/>
          </p:cNvSpPr>
          <p:nvPr>
            <p:ph type="ftr" sz="quarter" idx="11"/>
          </p:nvPr>
        </p:nvSpPr>
        <p:spPr/>
        <p:txBody>
          <a:bodyPr/>
          <a:lstStyle/>
          <a:p>
            <a:r>
              <a:rPr lang="en-US" smtClean="0"/>
              <a:t>© Diocese of Liverpool – 2020 </a:t>
            </a:r>
            <a:endParaRPr lang="en-US" dirty="0"/>
          </a:p>
        </p:txBody>
      </p:sp>
      <p:sp>
        <p:nvSpPr>
          <p:cNvPr id="5" name="Slide Number Placeholder 4">
            <a:extLst>
              <a:ext uri="{FF2B5EF4-FFF2-40B4-BE49-F238E27FC236}">
                <a16:creationId xmlns:a16="http://schemas.microsoft.com/office/drawing/2014/main" xmlns=""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254042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B0F0FE8C-388E-4120-BD23-D5031F9208EB}" type="datetime1">
              <a:rPr lang="en-GB" smtClean="0"/>
              <a:t>14/04/2020</a:t>
            </a:fld>
            <a:endParaRPr lang="en-US" dirty="0"/>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r>
              <a:rPr lang="en-US" smtClean="0"/>
              <a:t>© Diocese of Liverpool – 2020 </a:t>
            </a:r>
            <a:endParaRPr lang="en-US" dirty="0"/>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62308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xmlns=""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Date Placeholder 1">
            <a:extLst>
              <a:ext uri="{FF2B5EF4-FFF2-40B4-BE49-F238E27FC236}">
                <a16:creationId xmlns:a16="http://schemas.microsoft.com/office/drawing/2014/main" xmlns="" id="{71C9756B-145D-4BA8-AA43-904C1E7CB86D}"/>
              </a:ext>
            </a:extLst>
          </p:cNvPr>
          <p:cNvSpPr>
            <a:spLocks noGrp="1"/>
          </p:cNvSpPr>
          <p:nvPr>
            <p:ph type="dt" sz="half" idx="10"/>
          </p:nvPr>
        </p:nvSpPr>
        <p:spPr/>
        <p:txBody>
          <a:bodyPr/>
          <a:lstStyle/>
          <a:p>
            <a:fld id="{56FCE531-4EC4-426F-936F-3EDAD251E72C}" type="datetime1">
              <a:rPr lang="en-GB" smtClean="0"/>
              <a:t>14/04/2020</a:t>
            </a:fld>
            <a:endParaRPr lang="en-US" dirty="0"/>
          </a:p>
        </p:txBody>
      </p:sp>
      <p:sp>
        <p:nvSpPr>
          <p:cNvPr id="3" name="Footer Placeholder 2">
            <a:extLst>
              <a:ext uri="{FF2B5EF4-FFF2-40B4-BE49-F238E27FC236}">
                <a16:creationId xmlns:a16="http://schemas.microsoft.com/office/drawing/2014/main" xmlns="" id="{B21DB60F-139E-4C44-89AF-3F8F5EC241FB}"/>
              </a:ext>
            </a:extLst>
          </p:cNvPr>
          <p:cNvSpPr>
            <a:spLocks noGrp="1"/>
          </p:cNvSpPr>
          <p:nvPr>
            <p:ph type="ftr" sz="quarter" idx="11"/>
          </p:nvPr>
        </p:nvSpPr>
        <p:spPr/>
        <p:txBody>
          <a:bodyPr/>
          <a:lstStyle/>
          <a:p>
            <a:r>
              <a:rPr lang="en-US" smtClean="0"/>
              <a:t>© Diocese of Liverpool – 2020 </a:t>
            </a:r>
            <a:endParaRPr lang="en-US" dirty="0"/>
          </a:p>
        </p:txBody>
      </p:sp>
      <p:sp>
        <p:nvSpPr>
          <p:cNvPr id="4" name="Slide Number Placeholder 3">
            <a:extLst>
              <a:ext uri="{FF2B5EF4-FFF2-40B4-BE49-F238E27FC236}">
                <a16:creationId xmlns:a16="http://schemas.microsoft.com/office/drawing/2014/main" xmlns=""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56753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xmlns=""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xmlns=""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C33534F-EA91-4A50-B0F6-10D689E458EF}"/>
              </a:ext>
            </a:extLst>
          </p:cNvPr>
          <p:cNvSpPr>
            <a:spLocks noGrp="1"/>
          </p:cNvSpPr>
          <p:nvPr>
            <p:ph type="dt" sz="half" idx="10"/>
          </p:nvPr>
        </p:nvSpPr>
        <p:spPr/>
        <p:txBody>
          <a:bodyPr/>
          <a:lstStyle/>
          <a:p>
            <a:fld id="{19372FF1-9FAC-467A-B84F-9E9D51B2005C}" type="datetime1">
              <a:rPr lang="en-GB" smtClean="0"/>
              <a:t>14/04/2020</a:t>
            </a:fld>
            <a:endParaRPr lang="en-US" dirty="0"/>
          </a:p>
        </p:txBody>
      </p:sp>
      <p:sp>
        <p:nvSpPr>
          <p:cNvPr id="6" name="Footer Placeholder 5">
            <a:extLst>
              <a:ext uri="{FF2B5EF4-FFF2-40B4-BE49-F238E27FC236}">
                <a16:creationId xmlns:a16="http://schemas.microsoft.com/office/drawing/2014/main" xmlns="" id="{6C20F3F7-8B4B-4015-AA9C-109D05B2F146}"/>
              </a:ext>
            </a:extLst>
          </p:cNvPr>
          <p:cNvSpPr>
            <a:spLocks noGrp="1"/>
          </p:cNvSpPr>
          <p:nvPr>
            <p:ph type="ftr" sz="quarter" idx="11"/>
          </p:nvPr>
        </p:nvSpPr>
        <p:spPr/>
        <p:txBody>
          <a:bodyPr/>
          <a:lstStyle>
            <a:lvl1pPr algn="l">
              <a:defRPr/>
            </a:lvl1pPr>
          </a:lstStyle>
          <a:p>
            <a:r>
              <a:rPr lang="en-US" smtClean="0"/>
              <a:t>© Diocese of Liverpool – 2020 </a:t>
            </a:r>
            <a:endParaRPr lang="en-US" dirty="0"/>
          </a:p>
        </p:txBody>
      </p:sp>
      <p:sp>
        <p:nvSpPr>
          <p:cNvPr id="7" name="Slide Number Placeholder 6">
            <a:extLst>
              <a:ext uri="{FF2B5EF4-FFF2-40B4-BE49-F238E27FC236}">
                <a16:creationId xmlns:a16="http://schemas.microsoft.com/office/drawing/2014/main" xmlns=""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dirty="0"/>
          </a:p>
        </p:txBody>
      </p:sp>
    </p:spTree>
    <p:extLst>
      <p:ext uri="{BB962C8B-B14F-4D97-AF65-F5344CB8AC3E}">
        <p14:creationId xmlns:p14="http://schemas.microsoft.com/office/powerpoint/2010/main" val="347778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BECBE-E4E0-4C0E-8086-41B703310056}" type="datetime1">
              <a:rPr lang="en-GB" smtClean="0"/>
              <a:t>14/04/2020</a:t>
            </a:fld>
            <a:endParaRPr lang="en-US" dirty="0"/>
          </a:p>
        </p:txBody>
      </p:sp>
      <p:sp>
        <p:nvSpPr>
          <p:cNvPr id="5" name="Footer Placeholder 4">
            <a:extLst>
              <a:ext uri="{FF2B5EF4-FFF2-40B4-BE49-F238E27FC236}">
                <a16:creationId xmlns:a16="http://schemas.microsoft.com/office/drawing/2014/main" xmlns=""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Diocese of Liverpool – 2020 </a:t>
            </a:r>
            <a:endParaRPr lang="en-US" dirty="0"/>
          </a:p>
        </p:txBody>
      </p:sp>
      <p:sp>
        <p:nvSpPr>
          <p:cNvPr id="6" name="Slide Number Placeholder 5">
            <a:extLst>
              <a:ext uri="{FF2B5EF4-FFF2-40B4-BE49-F238E27FC236}">
                <a16:creationId xmlns:a16="http://schemas.microsoft.com/office/drawing/2014/main" xmlns=""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dirty="0"/>
          </a:p>
        </p:txBody>
      </p:sp>
    </p:spTree>
    <p:extLst>
      <p:ext uri="{BB962C8B-B14F-4D97-AF65-F5344CB8AC3E}">
        <p14:creationId xmlns:p14="http://schemas.microsoft.com/office/powerpoint/2010/main" val="3810968096"/>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hf sldNum="0" hd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imple.wikipedia.org/wiki/File:Gold_Christian_cross.sv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simple.wikipedia.org/wiki/File:Gold_Christian_cross.sv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https://simple.wikipedia.org/wiki/File:Gold_Christian_cross.svg"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simple.wikipedia.org/wiki/File:Gold_Christian_cross.sv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simple.wikipedia.org/wiki/File:Gold_Christian_cross.sv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hurchofengland.org/more/media-centre/coronavirus-covid-19-liturgy-and-prayer-resour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hurchofengland.org/life-events/funerals/light-candl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hurchofscotland.org.uk/news-and-events/news/2020/a-prayer-from-the-moderator-amid-the-coronavirus-outbreak" TargetMode="External"/><Relationship Id="rId2" Type="http://schemas.openxmlformats.org/officeDocument/2006/relationships/hyperlink" Target="https://www.churchofengland.org/" TargetMode="External"/><Relationship Id="rId1" Type="http://schemas.openxmlformats.org/officeDocument/2006/relationships/slideLayout" Target="../slideLayouts/slideLayout2.xml"/><Relationship Id="rId5" Type="http://schemas.openxmlformats.org/officeDocument/2006/relationships/hyperlink" Target="https://hospicefoundation.ie/" TargetMode="External"/><Relationship Id="rId4" Type="http://schemas.openxmlformats.org/officeDocument/2006/relationships/hyperlink" Target="https://www.churchofscotland.org.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imple.wikipedia.org/wiki/File:Gold_Christian_cross.svg"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simple.wikipedia.org/wiki/File:Gold_Christian_cross.svg"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simple.wikipedia.org/wiki/File:Gold_Christian_cross.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EB4D1-AA3F-4A8F-8207-6E71EC12C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0003" b="11326"/>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096001" y="2604515"/>
            <a:ext cx="5112886" cy="1084593"/>
          </a:xfrm>
        </p:spPr>
        <p:txBody>
          <a:bodyPr>
            <a:normAutofit fontScale="90000"/>
          </a:bodyPr>
          <a:lstStyle/>
          <a:p>
            <a:r>
              <a:rPr lang="en-US" sz="4000" dirty="0"/>
              <a:t>Remembrance and grief in challenging times -</a:t>
            </a:r>
          </a:p>
        </p:txBody>
      </p:sp>
      <p:sp>
        <p:nvSpPr>
          <p:cNvPr id="3" name="Subtitle 2">
            <a:extLst>
              <a:ext uri="{FF2B5EF4-FFF2-40B4-BE49-F238E27FC236}">
                <a16:creationId xmlns:a16="http://schemas.microsoft.com/office/drawing/2014/main" xmlns="" id="{2EA32F1B-5E8D-234E-83EC-B46CC75A6B71}"/>
              </a:ext>
            </a:extLst>
          </p:cNvPr>
          <p:cNvSpPr>
            <a:spLocks noGrp="1"/>
          </p:cNvSpPr>
          <p:nvPr>
            <p:ph type="subTitle" idx="1"/>
          </p:nvPr>
        </p:nvSpPr>
        <p:spPr>
          <a:xfrm>
            <a:off x="7269480" y="3588374"/>
            <a:ext cx="4799860" cy="2025892"/>
          </a:xfrm>
        </p:spPr>
        <p:txBody>
          <a:bodyPr>
            <a:normAutofit lnSpcReduction="10000"/>
          </a:bodyPr>
          <a:lstStyle/>
          <a:p>
            <a:r>
              <a:rPr lang="en-GB" sz="2800" b="1" cap="none" dirty="0">
                <a:solidFill>
                  <a:schemeClr val="accent1">
                    <a:lumMod val="75000"/>
                  </a:schemeClr>
                </a:solidFill>
                <a:latin typeface="+mj-lt"/>
              </a:rPr>
              <a:t>“God is our refuge and strength, an ever-present help in trouble. Therefore we will not fear” </a:t>
            </a:r>
            <a:r>
              <a:rPr lang="en-GB" sz="2800" b="1" cap="none" dirty="0" smtClean="0">
                <a:solidFill>
                  <a:schemeClr val="accent1">
                    <a:lumMod val="75000"/>
                  </a:schemeClr>
                </a:solidFill>
                <a:latin typeface="+mj-lt"/>
              </a:rPr>
              <a:t>              </a:t>
            </a:r>
            <a:r>
              <a:rPr lang="en-GB" sz="1900" cap="none" dirty="0" smtClean="0">
                <a:latin typeface="+mj-lt"/>
              </a:rPr>
              <a:t>Psalm          46:1-2a             </a:t>
            </a:r>
            <a:endParaRPr lang="en-US" sz="1900" cap="none" dirty="0">
              <a:latin typeface="+mj-lt"/>
            </a:endParaRPr>
          </a:p>
        </p:txBody>
      </p:sp>
      <p:sp>
        <p:nvSpPr>
          <p:cNvPr id="5" name="Footer Placeholder 4">
            <a:extLst>
              <a:ext uri="{FF2B5EF4-FFF2-40B4-BE49-F238E27FC236}">
                <a16:creationId xmlns:a16="http://schemas.microsoft.com/office/drawing/2014/main" xmlns="" id="{5C06A6B3-CB89-1A4B-8E29-310119078DAD}"/>
              </a:ext>
            </a:extLst>
          </p:cNvPr>
          <p:cNvSpPr>
            <a:spLocks noGrp="1"/>
          </p:cNvSpPr>
          <p:nvPr>
            <p:ph type="ftr" sz="quarter" idx="11"/>
          </p:nvPr>
        </p:nvSpPr>
        <p:spPr/>
        <p:txBody>
          <a:bodyPr/>
          <a:lstStyle/>
          <a:p>
            <a:r>
              <a:rPr lang="en-US" smtClean="0"/>
              <a:t>© Diocese of Liverpool – 2020 </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7819" y="4863299"/>
            <a:ext cx="1750742" cy="104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07187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8F187B58-3857-4454-9C70-EFB475976F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9625" b="11704"/>
          <a:stretch/>
        </p:blipFill>
        <p:spPr>
          <a:xfrm>
            <a:off x="20" y="-51885"/>
            <a:ext cx="12191980" cy="6857990"/>
          </a:xfrm>
          <a:prstGeom prst="rect">
            <a:avLst/>
          </a:prstGeom>
        </p:spPr>
      </p:pic>
      <p:sp>
        <p:nvSpPr>
          <p:cNvPr id="18" name="Freeform: Shape 17">
            <a:extLst>
              <a:ext uri="{FF2B5EF4-FFF2-40B4-BE49-F238E27FC236}">
                <a16:creationId xmlns:a16="http://schemas.microsoft.com/office/drawing/2014/main" xmlns="" id="{4C5418A4-3935-49EA-B51C-5DDCBFAA39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tx1">
              <a:alpha val="30000"/>
            </a:schemeClr>
          </a:solidFill>
          <a:ln>
            <a:noFill/>
          </a:ln>
          <a:effectLst>
            <a:outerShdw blurRad="50800" dist="50800" dir="27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xmlns="" id="{FB135CB4-9AC4-4D27-ACB7-3A820A6E79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096000" y="2636322"/>
            <a:ext cx="5253991" cy="3147434"/>
          </a:xfrm>
        </p:spPr>
        <p:txBody>
          <a:bodyPr anchor="b">
            <a:normAutofit/>
          </a:bodyPr>
          <a:lstStyle/>
          <a:p>
            <a:r>
              <a:rPr lang="en-US" sz="4400" b="1" dirty="0"/>
              <a:t>It will affect </a:t>
            </a:r>
            <a:br>
              <a:rPr lang="en-US" sz="4400" b="1" dirty="0"/>
            </a:br>
            <a:r>
              <a:rPr lang="en-US" sz="4400" b="1" dirty="0"/>
              <a:t>some of the ways </a:t>
            </a:r>
            <a:br>
              <a:rPr lang="en-US" sz="4400" b="1" dirty="0"/>
            </a:br>
            <a:r>
              <a:rPr lang="en-US" sz="4400" b="1" dirty="0"/>
              <a:t>we respond to death,  how we grieve</a:t>
            </a:r>
          </a:p>
        </p:txBody>
      </p:sp>
      <p:pic>
        <p:nvPicPr>
          <p:cNvPr id="10" name="Picture 9">
            <a:extLst>
              <a:ext uri="{FF2B5EF4-FFF2-40B4-BE49-F238E27FC236}">
                <a16:creationId xmlns:a16="http://schemas.microsoft.com/office/drawing/2014/main" xmlns="" id="{CB36DC4E-1EE6-8C43-AC0F-D2B03A54A329}"/>
              </a:ext>
            </a:extLst>
          </p:cNvPr>
          <p:cNvPicPr>
            <a:picLocks noChangeAspect="1"/>
          </p:cNvPicPr>
          <p:nvPr/>
        </p:nvPicPr>
        <p:blipFill>
          <a:blip r:embed="rId4"/>
          <a:stretch>
            <a:fillRect/>
          </a:stretch>
        </p:blipFill>
        <p:spPr>
          <a:xfrm>
            <a:off x="10629900" y="4761405"/>
            <a:ext cx="1562100" cy="2044700"/>
          </a:xfrm>
          <a:prstGeom prst="rect">
            <a:avLst/>
          </a:prstGeom>
        </p:spPr>
      </p:pic>
      <p:sp>
        <p:nvSpPr>
          <p:cNvPr id="3" name="Footer Placeholder 2">
            <a:extLst>
              <a:ext uri="{FF2B5EF4-FFF2-40B4-BE49-F238E27FC236}">
                <a16:creationId xmlns:a16="http://schemas.microsoft.com/office/drawing/2014/main" xmlns="" id="{6B9F77B9-D85C-874A-99D6-06E38F012CE4}"/>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589033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8000">
        <p159:morph option="byObject"/>
      </p:transition>
    </mc:Choice>
    <mc:Fallback>
      <p:transition spd="slow" advClick="0"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B3F6F06-A72D-4442-A031-E1D2004CB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11" name="Freeform: Shape 10">
            <a:extLst>
              <a:ext uri="{FF2B5EF4-FFF2-40B4-BE49-F238E27FC236}">
                <a16:creationId xmlns:a16="http://schemas.microsoft.com/office/drawing/2014/main" xmlns="" id="{9CF7FE1C-8BC5-4B0C-A2BC-93AB72C90F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5729289" y="628651"/>
            <a:ext cx="5767386" cy="4038744"/>
          </a:xfrm>
        </p:spPr>
        <p:txBody>
          <a:bodyPr anchor="b">
            <a:normAutofit/>
          </a:bodyPr>
          <a:lstStyle/>
          <a:p>
            <a:r>
              <a:rPr lang="en-US" sz="4700" dirty="0"/>
              <a:t>It will affect </a:t>
            </a:r>
            <a:br>
              <a:rPr lang="en-US" sz="4700" dirty="0"/>
            </a:br>
            <a:r>
              <a:rPr lang="en-US" sz="4700" dirty="0"/>
              <a:t>some of the ways  </a:t>
            </a:r>
            <a:br>
              <a:rPr lang="en-US" sz="4700" dirty="0"/>
            </a:br>
            <a:r>
              <a:rPr lang="en-US" sz="4700" dirty="0"/>
              <a:t>we</a:t>
            </a:r>
            <a:r>
              <a:rPr lang="en-US" dirty="0"/>
              <a:t> support those</a:t>
            </a:r>
            <a:br>
              <a:rPr lang="en-US" dirty="0"/>
            </a:br>
            <a:r>
              <a:rPr lang="en-US" dirty="0"/>
              <a:t> who are grieving</a:t>
            </a:r>
            <a:endParaRPr lang="en-US" sz="4700"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10003" b="11326"/>
          <a:stretch/>
        </p:blipFill>
        <p:spPr>
          <a:xfrm>
            <a:off x="542264" y="3328228"/>
            <a:ext cx="4410736" cy="2481028"/>
          </a:xfrm>
          <a:prstGeom prst="rect">
            <a:avLst/>
          </a:prstGeom>
        </p:spPr>
      </p:pic>
      <p:pic>
        <p:nvPicPr>
          <p:cNvPr id="10" name="Picture 9">
            <a:extLst>
              <a:ext uri="{FF2B5EF4-FFF2-40B4-BE49-F238E27FC236}">
                <a16:creationId xmlns:a16="http://schemas.microsoft.com/office/drawing/2014/main" xmlns="" id="{5CF1C6CB-0A45-184D-A39F-692D1F9326B5}"/>
              </a:ext>
            </a:extLst>
          </p:cNvPr>
          <p:cNvPicPr>
            <a:picLocks noChangeAspect="1"/>
          </p:cNvPicPr>
          <p:nvPr/>
        </p:nvPicPr>
        <p:blipFill>
          <a:blip r:embed="rId3"/>
          <a:stretch>
            <a:fillRect/>
          </a:stretch>
        </p:blipFill>
        <p:spPr>
          <a:xfrm>
            <a:off x="10328384" y="4684824"/>
            <a:ext cx="1562100" cy="2044700"/>
          </a:xfrm>
          <a:prstGeom prst="rect">
            <a:avLst/>
          </a:prstGeom>
        </p:spPr>
      </p:pic>
      <p:sp>
        <p:nvSpPr>
          <p:cNvPr id="3" name="Footer Placeholder 2">
            <a:extLst>
              <a:ext uri="{FF2B5EF4-FFF2-40B4-BE49-F238E27FC236}">
                <a16:creationId xmlns:a16="http://schemas.microsoft.com/office/drawing/2014/main" xmlns="" id="{8FFE7DB3-D727-CE42-9E26-7F2E152661CD}"/>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1137196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7000">
        <p159:morph option="byObject"/>
      </p:transition>
    </mc:Choice>
    <mc:Fallback>
      <p:transition spd="slow" advClick="0" advTm="7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ight&#10;&#10;Description automatically generated">
            <a:extLst>
              <a:ext uri="{FF2B5EF4-FFF2-40B4-BE49-F238E27FC236}">
                <a16:creationId xmlns:a16="http://schemas.microsoft.com/office/drawing/2014/main" xmlns="" id="{BC20B7F9-5502-B245-81ED-EE1B72B219A9}"/>
              </a:ext>
            </a:extLst>
          </p:cNvPr>
          <p:cNvPicPr>
            <a:picLocks noChangeAspect="1"/>
          </p:cNvPicPr>
          <p:nvPr/>
        </p:nvPicPr>
        <p:blipFill rotWithShape="1">
          <a:blip r:embed="rId2">
            <a:alphaModFix amt="40000"/>
            <a:extLst>
              <a:ext uri="{837473B0-CC2E-450A-ABE3-18F120FF3D39}">
                <a1611:picAttrSrcUrl xmlns:a1611="http://schemas.microsoft.com/office/drawing/2016/11/main" xmlns="" r:id="rId3"/>
              </a:ext>
            </a:extLst>
          </a:blip>
          <a:srcRect t="10709" r="-1" b="27205"/>
          <a:stretch/>
        </p:blipFill>
        <p:spPr>
          <a:xfrm>
            <a:off x="20" y="10"/>
            <a:ext cx="8450297" cy="6857990"/>
          </a:xfrm>
          <a:prstGeom prst="rect">
            <a:avLst/>
          </a:prstGeom>
        </p:spPr>
      </p:pic>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43468" y="643467"/>
            <a:ext cx="4620584" cy="4567137"/>
          </a:xfrm>
        </p:spPr>
        <p:txBody>
          <a:bodyPr>
            <a:normAutofit/>
          </a:bodyPr>
          <a:lstStyle/>
          <a:p>
            <a:r>
              <a:rPr lang="en-US" sz="4400" dirty="0"/>
              <a:t>We can still </a:t>
            </a:r>
            <a:br>
              <a:rPr lang="en-US" sz="4400" dirty="0"/>
            </a:br>
            <a:r>
              <a:rPr lang="en-US" sz="4400" dirty="0"/>
              <a:t>reach out </a:t>
            </a:r>
            <a:br>
              <a:rPr lang="en-US" sz="4400" dirty="0"/>
            </a:br>
            <a:r>
              <a:rPr lang="en-US" sz="4400" dirty="0"/>
              <a:t>and support friends</a:t>
            </a:r>
            <a:br>
              <a:rPr lang="en-US" sz="4400" dirty="0"/>
            </a:br>
            <a:r>
              <a:rPr lang="en-US" sz="4400" dirty="0"/>
              <a:t>and family through prayer</a:t>
            </a: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4"/>
          <a:srcRect l="18917" r="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xmlns="" id="{DE835C76-04E4-0446-A89B-7B3990718875}"/>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566075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0">
        <p159:morph option="byObject"/>
      </p:transition>
    </mc:Choice>
    <mc:Fallback>
      <p:transition spd="slow" advClick="0"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D47766EE-4192-4B2D-A5A0-F60F9A5F74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9625" b="11704"/>
          <a:stretch/>
        </p:blipFill>
        <p:spPr>
          <a:xfrm>
            <a:off x="-3028" y="10"/>
            <a:ext cx="12191980" cy="6857990"/>
          </a:xfrm>
          <a:prstGeom prst="rect">
            <a:avLst/>
          </a:prstGeom>
        </p:spPr>
      </p:pic>
      <p:sp>
        <p:nvSpPr>
          <p:cNvPr id="18" name="Graphic 1">
            <a:extLst>
              <a:ext uri="{FF2B5EF4-FFF2-40B4-BE49-F238E27FC236}">
                <a16:creationId xmlns:a16="http://schemas.microsoft.com/office/drawing/2014/main" xmlns="" id="{D6705569-F545-4F47-A260-A9202826E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2651760" y="1402080"/>
            <a:ext cx="6797040" cy="2557614"/>
          </a:xfrm>
        </p:spPr>
        <p:txBody>
          <a:bodyPr>
            <a:normAutofit fontScale="90000"/>
          </a:bodyPr>
          <a:lstStyle/>
          <a:p>
            <a:pPr algn="ctr"/>
            <a:r>
              <a:rPr lang="en-US" sz="4000" dirty="0"/>
              <a:t>We can let those </a:t>
            </a:r>
            <a:br>
              <a:rPr lang="en-US" sz="4000" dirty="0"/>
            </a:br>
            <a:r>
              <a:rPr lang="en-US" sz="4000" dirty="0"/>
              <a:t>who are grieving and mourning </a:t>
            </a:r>
            <a:br>
              <a:rPr lang="en-US" sz="4000" dirty="0"/>
            </a:br>
            <a:r>
              <a:rPr lang="en-US" sz="4000" dirty="0"/>
              <a:t>know we are thinking </a:t>
            </a:r>
            <a:br>
              <a:rPr lang="en-US" sz="4000" dirty="0"/>
            </a:br>
            <a:r>
              <a:rPr lang="en-US" sz="4000" dirty="0"/>
              <a:t>and praying for them</a:t>
            </a:r>
          </a:p>
        </p:txBody>
      </p:sp>
      <p:sp>
        <p:nvSpPr>
          <p:cNvPr id="6" name="Subtitle 5">
            <a:extLst>
              <a:ext uri="{FF2B5EF4-FFF2-40B4-BE49-F238E27FC236}">
                <a16:creationId xmlns:a16="http://schemas.microsoft.com/office/drawing/2014/main" xmlns="" id="{BCE374F1-5287-D348-AC7C-1FE1C0F0820D}"/>
              </a:ext>
            </a:extLst>
          </p:cNvPr>
          <p:cNvSpPr>
            <a:spLocks noGrp="1"/>
          </p:cNvSpPr>
          <p:nvPr>
            <p:ph type="subTitle" idx="1"/>
          </p:nvPr>
        </p:nvSpPr>
        <p:spPr>
          <a:xfrm>
            <a:off x="3098302" y="4112190"/>
            <a:ext cx="5989320" cy="1145268"/>
          </a:xfrm>
        </p:spPr>
        <p:txBody>
          <a:bodyPr>
            <a:normAutofit lnSpcReduction="10000"/>
          </a:bodyPr>
          <a:lstStyle/>
          <a:p>
            <a:pPr algn="ctr"/>
            <a:r>
              <a:rPr lang="en-US" sz="3200" cap="none" dirty="0">
                <a:latin typeface="+mj-lt"/>
              </a:rPr>
              <a:t>Via: Facebook</a:t>
            </a:r>
          </a:p>
          <a:p>
            <a:pPr algn="ctr"/>
            <a:r>
              <a:rPr lang="en-US" sz="3200" cap="none" dirty="0">
                <a:latin typeface="+mj-lt"/>
              </a:rPr>
              <a:t>and other social media</a:t>
            </a:r>
          </a:p>
        </p:txBody>
      </p:sp>
      <p:pic>
        <p:nvPicPr>
          <p:cNvPr id="12" name="Picture 11">
            <a:extLst>
              <a:ext uri="{FF2B5EF4-FFF2-40B4-BE49-F238E27FC236}">
                <a16:creationId xmlns:a16="http://schemas.microsoft.com/office/drawing/2014/main" xmlns="" id="{1834BA01-8763-3F41-B2B0-1330D0C844C1}"/>
              </a:ext>
            </a:extLst>
          </p:cNvPr>
          <p:cNvPicPr>
            <a:picLocks noChangeAspect="1"/>
          </p:cNvPicPr>
          <p:nvPr/>
        </p:nvPicPr>
        <p:blipFill>
          <a:blip r:embed="rId4"/>
          <a:stretch>
            <a:fillRect/>
          </a:stretch>
        </p:blipFill>
        <p:spPr>
          <a:xfrm>
            <a:off x="10328384" y="4684824"/>
            <a:ext cx="1562100" cy="2044700"/>
          </a:xfrm>
          <a:prstGeom prst="rect">
            <a:avLst/>
          </a:prstGeom>
        </p:spPr>
      </p:pic>
      <p:sp>
        <p:nvSpPr>
          <p:cNvPr id="3" name="Footer Placeholder 2">
            <a:extLst>
              <a:ext uri="{FF2B5EF4-FFF2-40B4-BE49-F238E27FC236}">
                <a16:creationId xmlns:a16="http://schemas.microsoft.com/office/drawing/2014/main" xmlns="" id="{BBB34293-1D59-7342-A77D-DBD45C74AA7C}"/>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808289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0">
        <p159:morph option="byObject"/>
      </p:transition>
    </mc:Choice>
    <mc:Fallback>
      <p:transition spd="slow" advClick="0" advTm="1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27F3F19-5A4B-42AD-9A79-B8279086A6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9625" b="11704"/>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xmlns="" id="{8202C37C-3123-4850-965F-F823CD438B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14441" y="3562564"/>
            <a:ext cx="6007383" cy="2746580"/>
          </a:xfrm>
          <a:custGeom>
            <a:avLst/>
            <a:gdLst>
              <a:gd name="connsiteX0" fmla="*/ 7360262 w 8491753"/>
              <a:gd name="connsiteY0" fmla="*/ 0 h 3882436"/>
              <a:gd name="connsiteX1" fmla="*/ 7800623 w 8491753"/>
              <a:gd name="connsiteY1" fmla="*/ 266118 h 3882436"/>
              <a:gd name="connsiteX2" fmla="*/ 8418395 w 8491753"/>
              <a:gd name="connsiteY2" fmla="*/ 817361 h 3882436"/>
              <a:gd name="connsiteX3" fmla="*/ 8469084 w 8491753"/>
              <a:gd name="connsiteY3" fmla="*/ 2062410 h 3882436"/>
              <a:gd name="connsiteX4" fmla="*/ 7993875 w 8491753"/>
              <a:gd name="connsiteY4" fmla="*/ 3538728 h 3882436"/>
              <a:gd name="connsiteX5" fmla="*/ 7486985 w 8491753"/>
              <a:gd name="connsiteY5" fmla="*/ 3877711 h 3882436"/>
              <a:gd name="connsiteX6" fmla="*/ 4198536 w 8491753"/>
              <a:gd name="connsiteY6" fmla="*/ 3808014 h 3882436"/>
              <a:gd name="connsiteX7" fmla="*/ 1942874 w 8491753"/>
              <a:gd name="connsiteY7" fmla="*/ 3259939 h 3882436"/>
              <a:gd name="connsiteX8" fmla="*/ 2291361 w 8491753"/>
              <a:gd name="connsiteY8" fmla="*/ 3193410 h 3882436"/>
              <a:gd name="connsiteX9" fmla="*/ 1451824 w 8491753"/>
              <a:gd name="connsiteY9" fmla="*/ 3047678 h 3882436"/>
              <a:gd name="connsiteX10" fmla="*/ 1499345 w 8491753"/>
              <a:gd name="connsiteY10" fmla="*/ 3028670 h 3882436"/>
              <a:gd name="connsiteX11" fmla="*/ 1407471 w 8491753"/>
              <a:gd name="connsiteY11" fmla="*/ 2952636 h 3882436"/>
              <a:gd name="connsiteX12" fmla="*/ 1030471 w 8491753"/>
              <a:gd name="connsiteY12" fmla="*/ 2832250 h 3882436"/>
              <a:gd name="connsiteX13" fmla="*/ 1499345 w 8491753"/>
              <a:gd name="connsiteY13" fmla="*/ 2629494 h 3882436"/>
              <a:gd name="connsiteX14" fmla="*/ 970279 w 8491753"/>
              <a:gd name="connsiteY14" fmla="*/ 2353873 h 3882436"/>
              <a:gd name="connsiteX15" fmla="*/ 700993 w 8491753"/>
              <a:gd name="connsiteY15" fmla="*/ 2287343 h 3882436"/>
              <a:gd name="connsiteX16" fmla="*/ 1588051 w 8491753"/>
              <a:gd name="connsiteY16" fmla="*/ 1942023 h 3882436"/>
              <a:gd name="connsiteX17" fmla="*/ 149751 w 8491753"/>
              <a:gd name="connsiteY17" fmla="*/ 1770949 h 3882436"/>
              <a:gd name="connsiteX18" fmla="*/ 266969 w 8491753"/>
              <a:gd name="connsiteY18" fmla="*/ 1701251 h 3882436"/>
              <a:gd name="connsiteX19" fmla="*/ 1160362 w 8491753"/>
              <a:gd name="connsiteY19" fmla="*/ 1720259 h 3882436"/>
              <a:gd name="connsiteX20" fmla="*/ 1309262 w 8491753"/>
              <a:gd name="connsiteY20" fmla="*/ 1666403 h 3882436"/>
              <a:gd name="connsiteX21" fmla="*/ 1160362 w 8491753"/>
              <a:gd name="connsiteY21" fmla="*/ 1580864 h 3882436"/>
              <a:gd name="connsiteX22" fmla="*/ 580607 w 8491753"/>
              <a:gd name="connsiteY22" fmla="*/ 1517503 h 3882436"/>
              <a:gd name="connsiteX23" fmla="*/ 428540 w 8491753"/>
              <a:gd name="connsiteY23" fmla="*/ 1374940 h 3882436"/>
              <a:gd name="connsiteX24" fmla="*/ 171927 w 8491753"/>
              <a:gd name="connsiteY24" fmla="*/ 1210201 h 3882436"/>
              <a:gd name="connsiteX25" fmla="*/ 349338 w 8491753"/>
              <a:gd name="connsiteY25" fmla="*/ 1073974 h 3882436"/>
              <a:gd name="connsiteX26" fmla="*/ 61044 w 8491753"/>
              <a:gd name="connsiteY26" fmla="*/ 871218 h 3882436"/>
              <a:gd name="connsiteX27" fmla="*/ 143414 w 8491753"/>
              <a:gd name="connsiteY27" fmla="*/ 605101 h 3882436"/>
              <a:gd name="connsiteX28" fmla="*/ 628128 w 8491753"/>
              <a:gd name="connsiteY28" fmla="*/ 541739 h 3882436"/>
              <a:gd name="connsiteX29" fmla="*/ 1277580 w 8491753"/>
              <a:gd name="connsiteY29" fmla="*/ 449865 h 3882436"/>
              <a:gd name="connsiteX30" fmla="*/ 1930202 w 8491753"/>
              <a:gd name="connsiteY30" fmla="*/ 370664 h 3882436"/>
              <a:gd name="connsiteX31" fmla="*/ 2582822 w 8491753"/>
              <a:gd name="connsiteY31" fmla="*/ 370664 h 3882436"/>
              <a:gd name="connsiteX32" fmla="*/ 2769739 w 8491753"/>
              <a:gd name="connsiteY32" fmla="*/ 377000 h 3882436"/>
              <a:gd name="connsiteX33" fmla="*/ 2772907 w 8491753"/>
              <a:gd name="connsiteY33" fmla="*/ 377000 h 3882436"/>
              <a:gd name="connsiteX34" fmla="*/ 3583931 w 8491753"/>
              <a:gd name="connsiteY34" fmla="*/ 405513 h 3882436"/>
              <a:gd name="connsiteX35" fmla="*/ 3884897 w 8491753"/>
              <a:gd name="connsiteY35" fmla="*/ 408681 h 3882436"/>
              <a:gd name="connsiteX36" fmla="*/ 4537518 w 8491753"/>
              <a:gd name="connsiteY36" fmla="*/ 411848 h 3882436"/>
              <a:gd name="connsiteX37" fmla="*/ 5186971 w 8491753"/>
              <a:gd name="connsiteY37" fmla="*/ 399176 h 3882436"/>
              <a:gd name="connsiteX38" fmla="*/ 5845928 w 8491753"/>
              <a:gd name="connsiteY38" fmla="*/ 361159 h 3882436"/>
              <a:gd name="connsiteX39" fmla="*/ 6495381 w 8491753"/>
              <a:gd name="connsiteY39" fmla="*/ 310470 h 3882436"/>
              <a:gd name="connsiteX40" fmla="*/ 6910398 w 8491753"/>
              <a:gd name="connsiteY40" fmla="*/ 196420 h 3882436"/>
              <a:gd name="connsiteX41" fmla="*/ 7360262 w 8491753"/>
              <a:gd name="connsiteY41" fmla="*/ 0 h 38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1753" h="3882436">
                <a:moveTo>
                  <a:pt x="7360262" y="0"/>
                </a:moveTo>
                <a:cubicBezTo>
                  <a:pt x="7477481" y="142563"/>
                  <a:pt x="7651725" y="183748"/>
                  <a:pt x="7800623" y="266118"/>
                </a:cubicBezTo>
                <a:cubicBezTo>
                  <a:pt x="7946354" y="329479"/>
                  <a:pt x="8361371" y="696974"/>
                  <a:pt x="8418395" y="817361"/>
                </a:cubicBezTo>
                <a:cubicBezTo>
                  <a:pt x="8519774" y="1026453"/>
                  <a:pt x="8494429" y="1793125"/>
                  <a:pt x="8469084" y="2062410"/>
                </a:cubicBezTo>
                <a:cubicBezTo>
                  <a:pt x="8374043" y="2734040"/>
                  <a:pt x="8025556" y="3507048"/>
                  <a:pt x="7993875" y="3538728"/>
                </a:cubicBezTo>
                <a:cubicBezTo>
                  <a:pt x="7892497" y="3516552"/>
                  <a:pt x="7661229" y="3865039"/>
                  <a:pt x="7486985" y="3877711"/>
                </a:cubicBezTo>
                <a:cubicBezTo>
                  <a:pt x="7303237" y="3890384"/>
                  <a:pt x="4604047" y="3880880"/>
                  <a:pt x="4198536" y="3808014"/>
                </a:cubicBezTo>
                <a:cubicBezTo>
                  <a:pt x="1993563" y="3405670"/>
                  <a:pt x="1942874" y="3259939"/>
                  <a:pt x="1942874" y="3259939"/>
                </a:cubicBezTo>
                <a:cubicBezTo>
                  <a:pt x="1942874" y="3259939"/>
                  <a:pt x="2177311" y="3231426"/>
                  <a:pt x="2291361" y="3193410"/>
                </a:cubicBezTo>
                <a:cubicBezTo>
                  <a:pt x="2126622" y="3190241"/>
                  <a:pt x="1477169" y="3069855"/>
                  <a:pt x="1451824" y="3047678"/>
                </a:cubicBezTo>
                <a:cubicBezTo>
                  <a:pt x="1464497" y="3041343"/>
                  <a:pt x="1483505" y="3035006"/>
                  <a:pt x="1499345" y="3028670"/>
                </a:cubicBezTo>
                <a:cubicBezTo>
                  <a:pt x="1464497" y="3009662"/>
                  <a:pt x="1435984" y="2987486"/>
                  <a:pt x="1407471" y="2952636"/>
                </a:cubicBezTo>
                <a:cubicBezTo>
                  <a:pt x="1315597" y="2835418"/>
                  <a:pt x="1160362" y="2876603"/>
                  <a:pt x="1030471" y="2832250"/>
                </a:cubicBezTo>
                <a:cubicBezTo>
                  <a:pt x="1112841" y="2585141"/>
                  <a:pt x="1331438" y="2677015"/>
                  <a:pt x="1499345" y="2629494"/>
                </a:cubicBezTo>
                <a:cubicBezTo>
                  <a:pt x="1058984" y="2483763"/>
                  <a:pt x="1144523" y="2407729"/>
                  <a:pt x="970279" y="2353873"/>
                </a:cubicBezTo>
                <a:cubicBezTo>
                  <a:pt x="751682" y="2287343"/>
                  <a:pt x="700993" y="2287343"/>
                  <a:pt x="700993" y="2287343"/>
                </a:cubicBezTo>
                <a:cubicBezTo>
                  <a:pt x="957606" y="2084587"/>
                  <a:pt x="1264908" y="2303184"/>
                  <a:pt x="1588051" y="1942023"/>
                </a:cubicBezTo>
                <a:cubicBezTo>
                  <a:pt x="1277580" y="1891335"/>
                  <a:pt x="349338" y="1865990"/>
                  <a:pt x="149751" y="1770949"/>
                </a:cubicBezTo>
                <a:cubicBezTo>
                  <a:pt x="225784" y="1805797"/>
                  <a:pt x="232120" y="1701251"/>
                  <a:pt x="266969" y="1701251"/>
                </a:cubicBezTo>
                <a:cubicBezTo>
                  <a:pt x="561599" y="1698083"/>
                  <a:pt x="862565" y="1758277"/>
                  <a:pt x="1160362" y="1720259"/>
                </a:cubicBezTo>
                <a:cubicBezTo>
                  <a:pt x="1214219" y="1717092"/>
                  <a:pt x="1299758" y="1745604"/>
                  <a:pt x="1309262" y="1666403"/>
                </a:cubicBezTo>
                <a:cubicBezTo>
                  <a:pt x="1318765" y="1568192"/>
                  <a:pt x="1207884" y="1590368"/>
                  <a:pt x="1160362" y="1580864"/>
                </a:cubicBezTo>
                <a:cubicBezTo>
                  <a:pt x="967110" y="1549184"/>
                  <a:pt x="777027" y="1536512"/>
                  <a:pt x="580607" y="1517503"/>
                </a:cubicBezTo>
                <a:cubicBezTo>
                  <a:pt x="498238" y="1507999"/>
                  <a:pt x="396860" y="1527007"/>
                  <a:pt x="428540" y="1374940"/>
                </a:cubicBezTo>
                <a:cubicBezTo>
                  <a:pt x="403195" y="1229209"/>
                  <a:pt x="251129" y="1279898"/>
                  <a:pt x="171927" y="1210201"/>
                </a:cubicBezTo>
                <a:cubicBezTo>
                  <a:pt x="209944" y="1127831"/>
                  <a:pt x="317658" y="1184857"/>
                  <a:pt x="349338" y="1073974"/>
                </a:cubicBezTo>
                <a:cubicBezTo>
                  <a:pt x="197271" y="1108823"/>
                  <a:pt x="213112" y="868050"/>
                  <a:pt x="61044" y="871218"/>
                </a:cubicBezTo>
                <a:cubicBezTo>
                  <a:pt x="-65678" y="728655"/>
                  <a:pt x="26196" y="658957"/>
                  <a:pt x="143414" y="605101"/>
                </a:cubicBezTo>
                <a:cubicBezTo>
                  <a:pt x="295481" y="538572"/>
                  <a:pt x="463388" y="554411"/>
                  <a:pt x="628128" y="541739"/>
                </a:cubicBezTo>
                <a:cubicBezTo>
                  <a:pt x="846725" y="513227"/>
                  <a:pt x="1055817" y="446698"/>
                  <a:pt x="1277580" y="449865"/>
                </a:cubicBezTo>
                <a:cubicBezTo>
                  <a:pt x="1486673" y="383336"/>
                  <a:pt x="1717941" y="456201"/>
                  <a:pt x="1930202" y="370664"/>
                </a:cubicBezTo>
                <a:cubicBezTo>
                  <a:pt x="2145630" y="370664"/>
                  <a:pt x="2364226" y="370664"/>
                  <a:pt x="2582822" y="370664"/>
                </a:cubicBezTo>
                <a:cubicBezTo>
                  <a:pt x="2646185" y="373831"/>
                  <a:pt x="2706377" y="373831"/>
                  <a:pt x="2769739" y="377000"/>
                </a:cubicBezTo>
                <a:cubicBezTo>
                  <a:pt x="2769739" y="377000"/>
                  <a:pt x="2772907" y="377000"/>
                  <a:pt x="2772907" y="377000"/>
                </a:cubicBezTo>
                <a:cubicBezTo>
                  <a:pt x="3045361" y="386504"/>
                  <a:pt x="3314646" y="392840"/>
                  <a:pt x="3583931" y="405513"/>
                </a:cubicBezTo>
                <a:cubicBezTo>
                  <a:pt x="3685309" y="405513"/>
                  <a:pt x="3783519" y="408681"/>
                  <a:pt x="3884897" y="408681"/>
                </a:cubicBezTo>
                <a:cubicBezTo>
                  <a:pt x="4100325" y="424520"/>
                  <a:pt x="4318922" y="434025"/>
                  <a:pt x="4537518" y="411848"/>
                </a:cubicBezTo>
                <a:cubicBezTo>
                  <a:pt x="4756115" y="430857"/>
                  <a:pt x="4968375" y="418185"/>
                  <a:pt x="5186971" y="399176"/>
                </a:cubicBezTo>
                <a:cubicBezTo>
                  <a:pt x="5408735" y="421353"/>
                  <a:pt x="5627332" y="389672"/>
                  <a:pt x="5845928" y="361159"/>
                </a:cubicBezTo>
                <a:cubicBezTo>
                  <a:pt x="6064526" y="373831"/>
                  <a:pt x="6283122" y="373831"/>
                  <a:pt x="6495381" y="310470"/>
                </a:cubicBezTo>
                <a:cubicBezTo>
                  <a:pt x="6656953" y="380168"/>
                  <a:pt x="6736155" y="152067"/>
                  <a:pt x="6910398" y="196420"/>
                </a:cubicBezTo>
                <a:cubicBezTo>
                  <a:pt x="7084641" y="243941"/>
                  <a:pt x="7208196" y="63361"/>
                  <a:pt x="7360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868659" y="3930749"/>
            <a:ext cx="4329772" cy="1768549"/>
          </a:xfrm>
        </p:spPr>
        <p:txBody>
          <a:bodyPr anchor="b">
            <a:normAutofit fontScale="90000"/>
          </a:bodyPr>
          <a:lstStyle/>
          <a:p>
            <a:r>
              <a:rPr lang="en-US" sz="4400" dirty="0"/>
              <a:t>or we can send </a:t>
            </a:r>
            <a:br>
              <a:rPr lang="en-US" sz="4400" dirty="0"/>
            </a:br>
            <a:r>
              <a:rPr lang="en-US" sz="4400" dirty="0"/>
              <a:t>an email, </a:t>
            </a:r>
            <a:r>
              <a:rPr lang="en-US" sz="4400" dirty="0" smtClean="0"/>
              <a:t>text, card </a:t>
            </a:r>
            <a:r>
              <a:rPr lang="en-US" sz="4400" dirty="0"/>
              <a:t>or a letter</a:t>
            </a:r>
          </a:p>
        </p:txBody>
      </p:sp>
      <p:pic>
        <p:nvPicPr>
          <p:cNvPr id="10" name="Picture 9">
            <a:extLst>
              <a:ext uri="{FF2B5EF4-FFF2-40B4-BE49-F238E27FC236}">
                <a16:creationId xmlns:a16="http://schemas.microsoft.com/office/drawing/2014/main" xmlns="" id="{FCB6281F-E64F-454A-BD97-319A30A8C676}"/>
              </a:ext>
            </a:extLst>
          </p:cNvPr>
          <p:cNvPicPr>
            <a:picLocks noChangeAspect="1"/>
          </p:cNvPicPr>
          <p:nvPr/>
        </p:nvPicPr>
        <p:blipFill>
          <a:blip r:embed="rId3"/>
          <a:stretch>
            <a:fillRect/>
          </a:stretch>
        </p:blipFill>
        <p:spPr>
          <a:xfrm>
            <a:off x="212519" y="4528292"/>
            <a:ext cx="1562100" cy="2044700"/>
          </a:xfrm>
          <a:prstGeom prst="rect">
            <a:avLst/>
          </a:prstGeom>
        </p:spPr>
      </p:pic>
      <p:sp>
        <p:nvSpPr>
          <p:cNvPr id="3" name="Footer Placeholder 2">
            <a:extLst>
              <a:ext uri="{FF2B5EF4-FFF2-40B4-BE49-F238E27FC236}">
                <a16:creationId xmlns:a16="http://schemas.microsoft.com/office/drawing/2014/main" xmlns="" id="{F268EB73-258B-9A44-87C1-D9639BC54CA8}"/>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251310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xmlns="" id="{D139D6A2-D56A-4AEE-902C-EFEBC92956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a:extLst>
              <a:ext uri="{FF2B5EF4-FFF2-40B4-BE49-F238E27FC236}">
                <a16:creationId xmlns:a16="http://schemas.microsoft.com/office/drawing/2014/main" xmlns="" id="{640CC169-C7C5-4BA3-A3A2-F88B8FC7AF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Freeform: Shape 15">
            <a:extLst>
              <a:ext uri="{FF2B5EF4-FFF2-40B4-BE49-F238E27FC236}">
                <a16:creationId xmlns:a16="http://schemas.microsoft.com/office/drawing/2014/main" xmlns="" id="{D6C4860B-D5D3-4FC0-82DF-838383BC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custGeom>
            <a:avLst/>
            <a:gdLst>
              <a:gd name="connsiteX0" fmla="*/ 9521396 w 12192000"/>
              <a:gd name="connsiteY0" fmla="*/ 2057161 h 6858000"/>
              <a:gd name="connsiteX1" fmla="*/ 9538254 w 12192000"/>
              <a:gd name="connsiteY1" fmla="*/ 2063371 h 6858000"/>
              <a:gd name="connsiteX2" fmla="*/ 9547620 w 12192000"/>
              <a:gd name="connsiteY2" fmla="*/ 2065074 h 6858000"/>
              <a:gd name="connsiteX3" fmla="*/ 9546551 w 12192000"/>
              <a:gd name="connsiteY3" fmla="*/ 2077924 h 6858000"/>
              <a:gd name="connsiteX4" fmla="*/ 9534970 w 12192000"/>
              <a:gd name="connsiteY4" fmla="*/ 2124604 h 6858000"/>
              <a:gd name="connsiteX5" fmla="*/ 9509137 w 12192000"/>
              <a:gd name="connsiteY5" fmla="*/ 2080752 h 6858000"/>
              <a:gd name="connsiteX6" fmla="*/ 9521396 w 12192000"/>
              <a:gd name="connsiteY6" fmla="*/ 2057161 h 6858000"/>
              <a:gd name="connsiteX7" fmla="*/ 9553312 w 12192000"/>
              <a:gd name="connsiteY7" fmla="*/ 1988415 h 6858000"/>
              <a:gd name="connsiteX8" fmla="*/ 9557784 w 12192000"/>
              <a:gd name="connsiteY8" fmla="*/ 2000270 h 6858000"/>
              <a:gd name="connsiteX9" fmla="*/ 9558155 w 12192000"/>
              <a:gd name="connsiteY9" fmla="*/ 2012438 h 6858000"/>
              <a:gd name="connsiteX10" fmla="*/ 9558597 w 12192000"/>
              <a:gd name="connsiteY10" fmla="*/ 2048831 h 6858000"/>
              <a:gd name="connsiteX11" fmla="*/ 9558554 w 12192000"/>
              <a:gd name="connsiteY11" fmla="*/ 2067059 h 6858000"/>
              <a:gd name="connsiteX12" fmla="*/ 9547620 w 12192000"/>
              <a:gd name="connsiteY12" fmla="*/ 2065074 h 6858000"/>
              <a:gd name="connsiteX13" fmla="*/ 9549090 w 12192000"/>
              <a:gd name="connsiteY13" fmla="*/ 2047416 h 6858000"/>
              <a:gd name="connsiteX14" fmla="*/ 9553007 w 12192000"/>
              <a:gd name="connsiteY14" fmla="*/ 1991431 h 6858000"/>
              <a:gd name="connsiteX15" fmla="*/ 8354524 w 12192000"/>
              <a:gd name="connsiteY15" fmla="*/ 445657 h 6858000"/>
              <a:gd name="connsiteX16" fmla="*/ 8358948 w 12192000"/>
              <a:gd name="connsiteY16" fmla="*/ 446259 h 6858000"/>
              <a:gd name="connsiteX17" fmla="*/ 8356914 w 12192000"/>
              <a:gd name="connsiteY17" fmla="*/ 447112 h 6858000"/>
              <a:gd name="connsiteX18" fmla="*/ 8781353 w 12192000"/>
              <a:gd name="connsiteY18" fmla="*/ 206881 h 6858000"/>
              <a:gd name="connsiteX19" fmla="*/ 8759652 w 12192000"/>
              <a:gd name="connsiteY19" fmla="*/ 216134 h 6858000"/>
              <a:gd name="connsiteX20" fmla="*/ 8651182 w 12192000"/>
              <a:gd name="connsiteY20" fmla="*/ 292515 h 6858000"/>
              <a:gd name="connsiteX21" fmla="*/ 8569269 w 12192000"/>
              <a:gd name="connsiteY21" fmla="*/ 343995 h 6858000"/>
              <a:gd name="connsiteX22" fmla="*/ 8494495 w 12192000"/>
              <a:gd name="connsiteY22" fmla="*/ 397723 h 6858000"/>
              <a:gd name="connsiteX23" fmla="*/ 8489536 w 12192000"/>
              <a:gd name="connsiteY23" fmla="*/ 389280 h 6858000"/>
              <a:gd name="connsiteX24" fmla="*/ 8470194 w 12192000"/>
              <a:gd name="connsiteY24" fmla="*/ 397527 h 6858000"/>
              <a:gd name="connsiteX25" fmla="*/ 8466402 w 12192000"/>
              <a:gd name="connsiteY25" fmla="*/ 400480 h 6858000"/>
              <a:gd name="connsiteX26" fmla="*/ 8456480 w 12192000"/>
              <a:gd name="connsiteY26" fmla="*/ 391084 h 6858000"/>
              <a:gd name="connsiteX27" fmla="*/ 8429160 w 12192000"/>
              <a:gd name="connsiteY27" fmla="*/ 383251 h 6858000"/>
              <a:gd name="connsiteX28" fmla="*/ 8376388 w 12192000"/>
              <a:gd name="connsiteY28" fmla="*/ 402893 h 6858000"/>
              <a:gd name="connsiteX29" fmla="*/ 8349761 w 12192000"/>
              <a:gd name="connsiteY29" fmla="*/ 435632 h 6858000"/>
              <a:gd name="connsiteX30" fmla="*/ 8350626 w 12192000"/>
              <a:gd name="connsiteY30" fmla="*/ 443282 h 6858000"/>
              <a:gd name="connsiteX31" fmla="*/ 8354524 w 12192000"/>
              <a:gd name="connsiteY31" fmla="*/ 445657 h 6858000"/>
              <a:gd name="connsiteX32" fmla="*/ 8335405 w 12192000"/>
              <a:gd name="connsiteY32" fmla="*/ 443054 h 6858000"/>
              <a:gd name="connsiteX33" fmla="*/ 8285588 w 12192000"/>
              <a:gd name="connsiteY33" fmla="*/ 430454 h 6858000"/>
              <a:gd name="connsiteX34" fmla="*/ 8000611 w 12192000"/>
              <a:gd name="connsiteY34" fmla="*/ 535141 h 6858000"/>
              <a:gd name="connsiteX35" fmla="*/ 5996981 w 12192000"/>
              <a:gd name="connsiteY35" fmla="*/ 999169 h 6858000"/>
              <a:gd name="connsiteX36" fmla="*/ 5878947 w 12192000"/>
              <a:gd name="connsiteY36" fmla="*/ 1008346 h 6858000"/>
              <a:gd name="connsiteX37" fmla="*/ 5050622 w 12192000"/>
              <a:gd name="connsiteY37" fmla="*/ 1075545 h 6858000"/>
              <a:gd name="connsiteX38" fmla="*/ 4187701 w 12192000"/>
              <a:gd name="connsiteY38" fmla="*/ 984913 h 6858000"/>
              <a:gd name="connsiteX39" fmla="*/ 3928393 w 12192000"/>
              <a:gd name="connsiteY39" fmla="*/ 881442 h 6858000"/>
              <a:gd name="connsiteX40" fmla="*/ 3745732 w 12192000"/>
              <a:gd name="connsiteY40" fmla="*/ 800673 h 6858000"/>
              <a:gd name="connsiteX41" fmla="*/ 3660402 w 12192000"/>
              <a:gd name="connsiteY41" fmla="*/ 748571 h 6858000"/>
              <a:gd name="connsiteX42" fmla="*/ 3569553 w 12192000"/>
              <a:gd name="connsiteY42" fmla="*/ 697970 h 6858000"/>
              <a:gd name="connsiteX43" fmla="*/ 3507813 w 12192000"/>
              <a:gd name="connsiteY43" fmla="*/ 680216 h 6858000"/>
              <a:gd name="connsiteX44" fmla="*/ 3490455 w 12192000"/>
              <a:gd name="connsiteY44" fmla="*/ 682587 h 6858000"/>
              <a:gd name="connsiteX45" fmla="*/ 3488993 w 12192000"/>
              <a:gd name="connsiteY45" fmla="*/ 683626 h 6858000"/>
              <a:gd name="connsiteX46" fmla="*/ 3461616 w 12192000"/>
              <a:gd name="connsiteY46" fmla="*/ 669913 h 6858000"/>
              <a:gd name="connsiteX47" fmla="*/ 3261532 w 12192000"/>
              <a:gd name="connsiteY47" fmla="*/ 553207 h 6858000"/>
              <a:gd name="connsiteX48" fmla="*/ 3192265 w 12192000"/>
              <a:gd name="connsiteY48" fmla="*/ 533287 h 6858000"/>
              <a:gd name="connsiteX49" fmla="*/ 3172790 w 12192000"/>
              <a:gd name="connsiteY49" fmla="*/ 535948 h 6858000"/>
              <a:gd name="connsiteX50" fmla="*/ 3157971 w 12192000"/>
              <a:gd name="connsiteY50" fmla="*/ 546476 h 6858000"/>
              <a:gd name="connsiteX51" fmla="*/ 3165855 w 12192000"/>
              <a:gd name="connsiteY51" fmla="*/ 557567 h 6858000"/>
              <a:gd name="connsiteX52" fmla="*/ 3178606 w 12192000"/>
              <a:gd name="connsiteY52" fmla="*/ 562046 h 6858000"/>
              <a:gd name="connsiteX53" fmla="*/ 3238377 w 12192000"/>
              <a:gd name="connsiteY53" fmla="*/ 593053 h 6858000"/>
              <a:gd name="connsiteX54" fmla="*/ 3241282 w 12192000"/>
              <a:gd name="connsiteY54" fmla="*/ 614986 h 6858000"/>
              <a:gd name="connsiteX55" fmla="*/ 3253143 w 12192000"/>
              <a:gd name="connsiteY55" fmla="*/ 629211 h 6858000"/>
              <a:gd name="connsiteX56" fmla="*/ 3302358 w 12192000"/>
              <a:gd name="connsiteY56" fmla="*/ 636801 h 6858000"/>
              <a:gd name="connsiteX57" fmla="*/ 3182724 w 12192000"/>
              <a:gd name="connsiteY57" fmla="*/ 597083 h 6858000"/>
              <a:gd name="connsiteX58" fmla="*/ 3154092 w 12192000"/>
              <a:gd name="connsiteY58" fmla="*/ 568629 h 6858000"/>
              <a:gd name="connsiteX59" fmla="*/ 3113097 w 12192000"/>
              <a:gd name="connsiteY59" fmla="*/ 571486 h 6858000"/>
              <a:gd name="connsiteX60" fmla="*/ 3086177 w 12192000"/>
              <a:gd name="connsiteY60" fmla="*/ 569927 h 6858000"/>
              <a:gd name="connsiteX61" fmla="*/ 3029248 w 12192000"/>
              <a:gd name="connsiteY61" fmla="*/ 530145 h 6858000"/>
              <a:gd name="connsiteX62" fmla="*/ 3009005 w 12192000"/>
              <a:gd name="connsiteY62" fmla="*/ 532596 h 6858000"/>
              <a:gd name="connsiteX63" fmla="*/ 3012936 w 12192000"/>
              <a:gd name="connsiteY63" fmla="*/ 546877 h 6858000"/>
              <a:gd name="connsiteX64" fmla="*/ 3029806 w 12192000"/>
              <a:gd name="connsiteY64" fmla="*/ 568625 h 6858000"/>
              <a:gd name="connsiteX65" fmla="*/ 3029390 w 12192000"/>
              <a:gd name="connsiteY65" fmla="*/ 585841 h 6858000"/>
              <a:gd name="connsiteX66" fmla="*/ 3044569 w 12192000"/>
              <a:gd name="connsiteY66" fmla="*/ 622551 h 6858000"/>
              <a:gd name="connsiteX67" fmla="*/ 3078267 w 12192000"/>
              <a:gd name="connsiteY67" fmla="*/ 677193 h 6858000"/>
              <a:gd name="connsiteX68" fmla="*/ 3093876 w 12192000"/>
              <a:gd name="connsiteY68" fmla="*/ 690963 h 6858000"/>
              <a:gd name="connsiteX69" fmla="*/ 3104061 w 12192000"/>
              <a:gd name="connsiteY69" fmla="*/ 696656 h 6858000"/>
              <a:gd name="connsiteX70" fmla="*/ 3317175 w 12192000"/>
              <a:gd name="connsiteY70" fmla="*/ 899420 h 6858000"/>
              <a:gd name="connsiteX71" fmla="*/ 3390977 w 12192000"/>
              <a:gd name="connsiteY71" fmla="*/ 944862 h 6858000"/>
              <a:gd name="connsiteX72" fmla="*/ 3385712 w 12192000"/>
              <a:gd name="connsiteY72" fmla="*/ 952159 h 6858000"/>
              <a:gd name="connsiteX73" fmla="*/ 3398641 w 12192000"/>
              <a:gd name="connsiteY73" fmla="*/ 986025 h 6858000"/>
              <a:gd name="connsiteX74" fmla="*/ 3412470 w 12192000"/>
              <a:gd name="connsiteY74" fmla="*/ 997026 h 6858000"/>
              <a:gd name="connsiteX75" fmla="*/ 3334673 w 12192000"/>
              <a:gd name="connsiteY75" fmla="*/ 964421 h 6858000"/>
              <a:gd name="connsiteX76" fmla="*/ 3228572 w 12192000"/>
              <a:gd name="connsiteY76" fmla="*/ 908043 h 6858000"/>
              <a:gd name="connsiteX77" fmla="*/ 3095586 w 12192000"/>
              <a:gd name="connsiteY77" fmla="*/ 842539 h 6858000"/>
              <a:gd name="connsiteX78" fmla="*/ 3076640 w 12192000"/>
              <a:gd name="connsiteY78" fmla="*/ 829775 h 6858000"/>
              <a:gd name="connsiteX79" fmla="*/ 3063609 w 12192000"/>
              <a:gd name="connsiteY79" fmla="*/ 826837 h 6858000"/>
              <a:gd name="connsiteX80" fmla="*/ 3055277 w 12192000"/>
              <a:gd name="connsiteY80" fmla="*/ 838386 h 6858000"/>
              <a:gd name="connsiteX81" fmla="*/ 3069783 w 12192000"/>
              <a:gd name="connsiteY81" fmla="*/ 876380 h 6858000"/>
              <a:gd name="connsiteX82" fmla="*/ 3172252 w 12192000"/>
              <a:gd name="connsiteY82" fmla="*/ 943174 h 6858000"/>
              <a:gd name="connsiteX83" fmla="*/ 3315070 w 12192000"/>
              <a:gd name="connsiteY83" fmla="*/ 1020739 h 6858000"/>
              <a:gd name="connsiteX84" fmla="*/ 3322503 w 12192000"/>
              <a:gd name="connsiteY84" fmla="*/ 1030679 h 6858000"/>
              <a:gd name="connsiteX85" fmla="*/ 3242331 w 12192000"/>
              <a:gd name="connsiteY85" fmla="*/ 993712 h 6858000"/>
              <a:gd name="connsiteX86" fmla="*/ 3163773 w 12192000"/>
              <a:gd name="connsiteY86" fmla="*/ 958355 h 6858000"/>
              <a:gd name="connsiteX87" fmla="*/ 3142514 w 12192000"/>
              <a:gd name="connsiteY87" fmla="*/ 956714 h 6858000"/>
              <a:gd name="connsiteX88" fmla="*/ 3138030 w 12192000"/>
              <a:gd name="connsiteY88" fmla="*/ 975325 h 6858000"/>
              <a:gd name="connsiteX89" fmla="*/ 3177005 w 12192000"/>
              <a:gd name="connsiteY89" fmla="*/ 1017886 h 6858000"/>
              <a:gd name="connsiteX90" fmla="*/ 3270290 w 12192000"/>
              <a:gd name="connsiteY90" fmla="*/ 1071712 h 6858000"/>
              <a:gd name="connsiteX91" fmla="*/ 3290011 w 12192000"/>
              <a:gd name="connsiteY91" fmla="*/ 1082207 h 6858000"/>
              <a:gd name="connsiteX92" fmla="*/ 3270102 w 12192000"/>
              <a:gd name="connsiteY92" fmla="*/ 1082659 h 6858000"/>
              <a:gd name="connsiteX93" fmla="*/ 3251648 w 12192000"/>
              <a:gd name="connsiteY93" fmla="*/ 1094290 h 6858000"/>
              <a:gd name="connsiteX94" fmla="*/ 3263506 w 12192000"/>
              <a:gd name="connsiteY94" fmla="*/ 1106005 h 6858000"/>
              <a:gd name="connsiteX95" fmla="*/ 3268636 w 12192000"/>
              <a:gd name="connsiteY95" fmla="*/ 1107265 h 6858000"/>
              <a:gd name="connsiteX96" fmla="*/ 3325089 w 12192000"/>
              <a:gd name="connsiteY96" fmla="*/ 1137201 h 6858000"/>
              <a:gd name="connsiteX97" fmla="*/ 3326003 w 12192000"/>
              <a:gd name="connsiteY97" fmla="*/ 1151585 h 6858000"/>
              <a:gd name="connsiteX98" fmla="*/ 3336410 w 12192000"/>
              <a:gd name="connsiteY98" fmla="*/ 1166967 h 6858000"/>
              <a:gd name="connsiteX99" fmla="*/ 3375112 w 12192000"/>
              <a:gd name="connsiteY99" fmla="*/ 1171943 h 6858000"/>
              <a:gd name="connsiteX100" fmla="*/ 3326222 w 12192000"/>
              <a:gd name="connsiteY100" fmla="*/ 1170885 h 6858000"/>
              <a:gd name="connsiteX101" fmla="*/ 3254679 w 12192000"/>
              <a:gd name="connsiteY101" fmla="*/ 1120765 h 6858000"/>
              <a:gd name="connsiteX102" fmla="*/ 3242188 w 12192000"/>
              <a:gd name="connsiteY102" fmla="*/ 1109662 h 6858000"/>
              <a:gd name="connsiteX103" fmla="*/ 3211499 w 12192000"/>
              <a:gd name="connsiteY103" fmla="*/ 1114184 h 6858000"/>
              <a:gd name="connsiteX104" fmla="*/ 3205360 w 12192000"/>
              <a:gd name="connsiteY104" fmla="*/ 1117868 h 6858000"/>
              <a:gd name="connsiteX105" fmla="*/ 3177010 w 12192000"/>
              <a:gd name="connsiteY105" fmla="*/ 1102213 h 6858000"/>
              <a:gd name="connsiteX106" fmla="*/ 3167696 w 12192000"/>
              <a:gd name="connsiteY106" fmla="*/ 1090567 h 6858000"/>
              <a:gd name="connsiteX107" fmla="*/ 3144008 w 12192000"/>
              <a:gd name="connsiteY107" fmla="*/ 1081808 h 6858000"/>
              <a:gd name="connsiteX108" fmla="*/ 3094475 w 12192000"/>
              <a:gd name="connsiteY108" fmla="*/ 1050770 h 6858000"/>
              <a:gd name="connsiteX109" fmla="*/ 2982305 w 12192000"/>
              <a:gd name="connsiteY109" fmla="*/ 991779 h 6858000"/>
              <a:gd name="connsiteX110" fmla="*/ 2925573 w 12192000"/>
              <a:gd name="connsiteY110" fmla="*/ 984796 h 6858000"/>
              <a:gd name="connsiteX111" fmla="*/ 2904869 w 12192000"/>
              <a:gd name="connsiteY111" fmla="*/ 997845 h 6858000"/>
              <a:gd name="connsiteX112" fmla="*/ 2918172 w 12192000"/>
              <a:gd name="connsiteY112" fmla="*/ 1010989 h 6858000"/>
              <a:gd name="connsiteX113" fmla="*/ 2923928 w 12192000"/>
              <a:gd name="connsiteY113" fmla="*/ 1012401 h 6858000"/>
              <a:gd name="connsiteX114" fmla="*/ 2987264 w 12192000"/>
              <a:gd name="connsiteY114" fmla="*/ 1045987 h 6858000"/>
              <a:gd name="connsiteX115" fmla="*/ 2988289 w 12192000"/>
              <a:gd name="connsiteY115" fmla="*/ 1062125 h 6858000"/>
              <a:gd name="connsiteX116" fmla="*/ 2999965 w 12192000"/>
              <a:gd name="connsiteY116" fmla="*/ 1079383 h 6858000"/>
              <a:gd name="connsiteX117" fmla="*/ 3043385 w 12192000"/>
              <a:gd name="connsiteY117" fmla="*/ 1084965 h 6858000"/>
              <a:gd name="connsiteX118" fmla="*/ 2988534 w 12192000"/>
              <a:gd name="connsiteY118" fmla="*/ 1083779 h 6858000"/>
              <a:gd name="connsiteX119" fmla="*/ 2908269 w 12192000"/>
              <a:gd name="connsiteY119" fmla="*/ 1027548 h 6858000"/>
              <a:gd name="connsiteX120" fmla="*/ 2894256 w 12192000"/>
              <a:gd name="connsiteY120" fmla="*/ 1015091 h 6858000"/>
              <a:gd name="connsiteX121" fmla="*/ 2859824 w 12192000"/>
              <a:gd name="connsiteY121" fmla="*/ 1020164 h 6858000"/>
              <a:gd name="connsiteX122" fmla="*/ 2831048 w 12192000"/>
              <a:gd name="connsiteY122" fmla="*/ 1019134 h 6858000"/>
              <a:gd name="connsiteX123" fmla="*/ 2774944 w 12192000"/>
              <a:gd name="connsiteY123" fmla="*/ 980454 h 6858000"/>
              <a:gd name="connsiteX124" fmla="*/ 2756181 w 12192000"/>
              <a:gd name="connsiteY124" fmla="*/ 982425 h 6858000"/>
              <a:gd name="connsiteX125" fmla="*/ 2757392 w 12192000"/>
              <a:gd name="connsiteY125" fmla="*/ 995530 h 6858000"/>
              <a:gd name="connsiteX126" fmla="*/ 2770287 w 12192000"/>
              <a:gd name="connsiteY126" fmla="*/ 1014145 h 6858000"/>
              <a:gd name="connsiteX127" fmla="*/ 2768293 w 12192000"/>
              <a:gd name="connsiteY127" fmla="*/ 1048115 h 6858000"/>
              <a:gd name="connsiteX128" fmla="*/ 2772827 w 12192000"/>
              <a:gd name="connsiteY128" fmla="*/ 1065937 h 6858000"/>
              <a:gd name="connsiteX129" fmla="*/ 2822432 w 12192000"/>
              <a:gd name="connsiteY129" fmla="*/ 1133109 h 6858000"/>
              <a:gd name="connsiteX130" fmla="*/ 2830519 w 12192000"/>
              <a:gd name="connsiteY130" fmla="*/ 1141465 h 6858000"/>
              <a:gd name="connsiteX131" fmla="*/ 2854337 w 12192000"/>
              <a:gd name="connsiteY131" fmla="*/ 1153638 h 6858000"/>
              <a:gd name="connsiteX132" fmla="*/ 3047904 w 12192000"/>
              <a:gd name="connsiteY132" fmla="*/ 1340099 h 6858000"/>
              <a:gd name="connsiteX133" fmla="*/ 3168419 w 12192000"/>
              <a:gd name="connsiteY133" fmla="*/ 1415923 h 6858000"/>
              <a:gd name="connsiteX134" fmla="*/ 3252464 w 12192000"/>
              <a:gd name="connsiteY134" fmla="*/ 1459502 h 6858000"/>
              <a:gd name="connsiteX135" fmla="*/ 3245525 w 12192000"/>
              <a:gd name="connsiteY135" fmla="*/ 1457208 h 6858000"/>
              <a:gd name="connsiteX136" fmla="*/ 3236182 w 12192000"/>
              <a:gd name="connsiteY136" fmla="*/ 1459882 h 6858000"/>
              <a:gd name="connsiteX137" fmla="*/ 3233020 w 12192000"/>
              <a:gd name="connsiteY137" fmla="*/ 1473687 h 6858000"/>
              <a:gd name="connsiteX138" fmla="*/ 3233205 w 12192000"/>
              <a:gd name="connsiteY138" fmla="*/ 1473889 h 6858000"/>
              <a:gd name="connsiteX139" fmla="*/ 3211333 w 12192000"/>
              <a:gd name="connsiteY139" fmla="*/ 1468472 h 6858000"/>
              <a:gd name="connsiteX140" fmla="*/ 2989966 w 12192000"/>
              <a:gd name="connsiteY140" fmla="*/ 1367595 h 6858000"/>
              <a:gd name="connsiteX141" fmla="*/ 2839013 w 12192000"/>
              <a:gd name="connsiteY141" fmla="*/ 1292821 h 6858000"/>
              <a:gd name="connsiteX142" fmla="*/ 2824776 w 12192000"/>
              <a:gd name="connsiteY142" fmla="*/ 1282801 h 6858000"/>
              <a:gd name="connsiteX143" fmla="*/ 2809008 w 12192000"/>
              <a:gd name="connsiteY143" fmla="*/ 1278386 h 6858000"/>
              <a:gd name="connsiteX144" fmla="*/ 2801163 w 12192000"/>
              <a:gd name="connsiteY144" fmla="*/ 1291683 h 6858000"/>
              <a:gd name="connsiteX145" fmla="*/ 2825612 w 12192000"/>
              <a:gd name="connsiteY145" fmla="*/ 1337509 h 6858000"/>
              <a:gd name="connsiteX146" fmla="*/ 2929256 w 12192000"/>
              <a:gd name="connsiteY146" fmla="*/ 1399041 h 6858000"/>
              <a:gd name="connsiteX147" fmla="*/ 3073300 w 12192000"/>
              <a:gd name="connsiteY147" fmla="*/ 1483986 h 6858000"/>
              <a:gd name="connsiteX148" fmla="*/ 2979456 w 12192000"/>
              <a:gd name="connsiteY148" fmla="*/ 1439939 h 6858000"/>
              <a:gd name="connsiteX149" fmla="*/ 2907164 w 12192000"/>
              <a:gd name="connsiteY149" fmla="*/ 1408040 h 6858000"/>
              <a:gd name="connsiteX150" fmla="*/ 2887517 w 12192000"/>
              <a:gd name="connsiteY150" fmla="*/ 1408010 h 6858000"/>
              <a:gd name="connsiteX151" fmla="*/ 2883970 w 12192000"/>
              <a:gd name="connsiteY151" fmla="*/ 1423498 h 6858000"/>
              <a:gd name="connsiteX152" fmla="*/ 2928234 w 12192000"/>
              <a:gd name="connsiteY152" fmla="*/ 1472044 h 6858000"/>
              <a:gd name="connsiteX153" fmla="*/ 3005451 w 12192000"/>
              <a:gd name="connsiteY153" fmla="*/ 1515995 h 6858000"/>
              <a:gd name="connsiteX154" fmla="*/ 2922496 w 12192000"/>
              <a:gd name="connsiteY154" fmla="*/ 1512491 h 6858000"/>
              <a:gd name="connsiteX155" fmla="*/ 2992585 w 12192000"/>
              <a:gd name="connsiteY155" fmla="*/ 1551283 h 6858000"/>
              <a:gd name="connsiteX156" fmla="*/ 3095418 w 12192000"/>
              <a:gd name="connsiteY156" fmla="*/ 1564426 h 6858000"/>
              <a:gd name="connsiteX157" fmla="*/ 3138537 w 12192000"/>
              <a:gd name="connsiteY157" fmla="*/ 1589018 h 6858000"/>
              <a:gd name="connsiteX158" fmla="*/ 3180683 w 12192000"/>
              <a:gd name="connsiteY158" fmla="*/ 1616136 h 6858000"/>
              <a:gd name="connsiteX159" fmla="*/ 3192254 w 12192000"/>
              <a:gd name="connsiteY159" fmla="*/ 1643645 h 6858000"/>
              <a:gd name="connsiteX160" fmla="*/ 3232067 w 12192000"/>
              <a:gd name="connsiteY160" fmla="*/ 1681586 h 6858000"/>
              <a:gd name="connsiteX161" fmla="*/ 3236228 w 12192000"/>
              <a:gd name="connsiteY161" fmla="*/ 1681685 h 6858000"/>
              <a:gd name="connsiteX162" fmla="*/ 3264609 w 12192000"/>
              <a:gd name="connsiteY162" fmla="*/ 1700232 h 6858000"/>
              <a:gd name="connsiteX163" fmla="*/ 3292238 w 12192000"/>
              <a:gd name="connsiteY163" fmla="*/ 1718869 h 6858000"/>
              <a:gd name="connsiteX164" fmla="*/ 3298069 w 12192000"/>
              <a:gd name="connsiteY164" fmla="*/ 1721477 h 6858000"/>
              <a:gd name="connsiteX165" fmla="*/ 3446924 w 12192000"/>
              <a:gd name="connsiteY165" fmla="*/ 1840472 h 6858000"/>
              <a:gd name="connsiteX166" fmla="*/ 3456321 w 12192000"/>
              <a:gd name="connsiteY166" fmla="*/ 1845659 h 6858000"/>
              <a:gd name="connsiteX167" fmla="*/ 3306566 w 12192000"/>
              <a:gd name="connsiteY167" fmla="*/ 1848362 h 6858000"/>
              <a:gd name="connsiteX168" fmla="*/ 3283278 w 12192000"/>
              <a:gd name="connsiteY168" fmla="*/ 1849977 h 6858000"/>
              <a:gd name="connsiteX169" fmla="*/ 3205034 w 12192000"/>
              <a:gd name="connsiteY169" fmla="*/ 1837157 h 6858000"/>
              <a:gd name="connsiteX170" fmla="*/ 3135293 w 12192000"/>
              <a:gd name="connsiteY170" fmla="*/ 1816496 h 6858000"/>
              <a:gd name="connsiteX171" fmla="*/ 3140108 w 12192000"/>
              <a:gd name="connsiteY171" fmla="*/ 1846547 h 6858000"/>
              <a:gd name="connsiteX172" fmla="*/ 3156771 w 12192000"/>
              <a:gd name="connsiteY172" fmla="*/ 1862242 h 6858000"/>
              <a:gd name="connsiteX173" fmla="*/ 3131013 w 12192000"/>
              <a:gd name="connsiteY173" fmla="*/ 1863881 h 6858000"/>
              <a:gd name="connsiteX174" fmla="*/ 2774328 w 12192000"/>
              <a:gd name="connsiteY174" fmla="*/ 1808101 h 6858000"/>
              <a:gd name="connsiteX175" fmla="*/ 2800375 w 12192000"/>
              <a:gd name="connsiteY175" fmla="*/ 1861262 h 6858000"/>
              <a:gd name="connsiteX176" fmla="*/ 2789602 w 12192000"/>
              <a:gd name="connsiteY176" fmla="*/ 1911656 h 6858000"/>
              <a:gd name="connsiteX177" fmla="*/ 2791085 w 12192000"/>
              <a:gd name="connsiteY177" fmla="*/ 2018084 h 6858000"/>
              <a:gd name="connsiteX178" fmla="*/ 2795562 w 12192000"/>
              <a:gd name="connsiteY178" fmla="*/ 2035009 h 6858000"/>
              <a:gd name="connsiteX179" fmla="*/ 2711523 w 12192000"/>
              <a:gd name="connsiteY179" fmla="*/ 2056030 h 6858000"/>
              <a:gd name="connsiteX180" fmla="*/ 3235064 w 12192000"/>
              <a:gd name="connsiteY180" fmla="*/ 2292868 h 6858000"/>
              <a:gd name="connsiteX181" fmla="*/ 2894473 w 12192000"/>
              <a:gd name="connsiteY181" fmla="*/ 2277505 h 6858000"/>
              <a:gd name="connsiteX182" fmla="*/ 2854611 w 12192000"/>
              <a:gd name="connsiteY182" fmla="*/ 2375389 h 6858000"/>
              <a:gd name="connsiteX183" fmla="*/ 3018414 w 12192000"/>
              <a:gd name="connsiteY183" fmla="*/ 2438366 h 6858000"/>
              <a:gd name="connsiteX184" fmla="*/ 3087612 w 12192000"/>
              <a:gd name="connsiteY184" fmla="*/ 2593814 h 6858000"/>
              <a:gd name="connsiteX185" fmla="*/ 3068589 w 12192000"/>
              <a:gd name="connsiteY185" fmla="*/ 2746092 h 6858000"/>
              <a:gd name="connsiteX186" fmla="*/ 3003738 w 12192000"/>
              <a:gd name="connsiteY186" fmla="*/ 2801530 h 6858000"/>
              <a:gd name="connsiteX187" fmla="*/ 2910919 w 12192000"/>
              <a:gd name="connsiteY187" fmla="*/ 2898299 h 6858000"/>
              <a:gd name="connsiteX188" fmla="*/ 2853534 w 12192000"/>
              <a:gd name="connsiteY188" fmla="*/ 2958253 h 6858000"/>
              <a:gd name="connsiteX189" fmla="*/ 2640791 w 12192000"/>
              <a:gd name="connsiteY189" fmla="*/ 2963241 h 6858000"/>
              <a:gd name="connsiteX190" fmla="*/ 2931573 w 12192000"/>
              <a:gd name="connsiteY190" fmla="*/ 3062636 h 6858000"/>
              <a:gd name="connsiteX191" fmla="*/ 2702206 w 12192000"/>
              <a:gd name="connsiteY191" fmla="*/ 3073554 h 6858000"/>
              <a:gd name="connsiteX192" fmla="*/ 2628194 w 12192000"/>
              <a:gd name="connsiteY192" fmla="*/ 3091853 h 6858000"/>
              <a:gd name="connsiteX193" fmla="*/ 2673313 w 12192000"/>
              <a:gd name="connsiteY193" fmla="*/ 3130057 h 6858000"/>
              <a:gd name="connsiteX194" fmla="*/ 2845542 w 12192000"/>
              <a:gd name="connsiteY194" fmla="*/ 3182979 h 6858000"/>
              <a:gd name="connsiteX195" fmla="*/ 3203803 w 12192000"/>
              <a:gd name="connsiteY195" fmla="*/ 3339552 h 6858000"/>
              <a:gd name="connsiteX196" fmla="*/ 2863613 w 12192000"/>
              <a:gd name="connsiteY196" fmla="*/ 3288905 h 6858000"/>
              <a:gd name="connsiteX197" fmla="*/ 3229359 w 12192000"/>
              <a:gd name="connsiteY197" fmla="*/ 3450293 h 6858000"/>
              <a:gd name="connsiteX198" fmla="*/ 3312024 w 12192000"/>
              <a:gd name="connsiteY198" fmla="*/ 3508644 h 6858000"/>
              <a:gd name="connsiteX199" fmla="*/ 3481301 w 12192000"/>
              <a:gd name="connsiteY199" fmla="*/ 3657690 h 6858000"/>
              <a:gd name="connsiteX200" fmla="*/ 3474645 w 12192000"/>
              <a:gd name="connsiteY200" fmla="*/ 3677771 h 6858000"/>
              <a:gd name="connsiteX201" fmla="*/ 3289975 w 12192000"/>
              <a:gd name="connsiteY201" fmla="*/ 3672733 h 6858000"/>
              <a:gd name="connsiteX202" fmla="*/ 3536265 w 12192000"/>
              <a:gd name="connsiteY202" fmla="*/ 3785348 h 6858000"/>
              <a:gd name="connsiteX203" fmla="*/ 3788356 w 12192000"/>
              <a:gd name="connsiteY203" fmla="*/ 3864435 h 6858000"/>
              <a:gd name="connsiteX204" fmla="*/ 3613365 w 12192000"/>
              <a:gd name="connsiteY204" fmla="*/ 3869067 h 6858000"/>
              <a:gd name="connsiteX205" fmla="*/ 3370239 w 12192000"/>
              <a:gd name="connsiteY205" fmla="*/ 3835873 h 6858000"/>
              <a:gd name="connsiteX206" fmla="*/ 3288499 w 12192000"/>
              <a:gd name="connsiteY206" fmla="*/ 3869265 h 6858000"/>
              <a:gd name="connsiteX207" fmla="*/ 3521465 w 12192000"/>
              <a:gd name="connsiteY207" fmla="*/ 3944644 h 6858000"/>
              <a:gd name="connsiteX208" fmla="*/ 3654195 w 12192000"/>
              <a:gd name="connsiteY208" fmla="*/ 3976452 h 6858000"/>
              <a:gd name="connsiteX209" fmla="*/ 3708624 w 12192000"/>
              <a:gd name="connsiteY209" fmla="*/ 4006600 h 6858000"/>
              <a:gd name="connsiteX210" fmla="*/ 3865346 w 12192000"/>
              <a:gd name="connsiteY210" fmla="*/ 4118620 h 6858000"/>
              <a:gd name="connsiteX211" fmla="*/ 4310004 w 12192000"/>
              <a:gd name="connsiteY211" fmla="*/ 4208112 h 6858000"/>
              <a:gd name="connsiteX212" fmla="*/ 5853984 w 12192000"/>
              <a:gd name="connsiteY212" fmla="*/ 4256306 h 6858000"/>
              <a:gd name="connsiteX213" fmla="*/ 8749892 w 12192000"/>
              <a:gd name="connsiteY213" fmla="*/ 3144839 h 6858000"/>
              <a:gd name="connsiteX214" fmla="*/ 8891124 w 12192000"/>
              <a:gd name="connsiteY214" fmla="*/ 3019317 h 6858000"/>
              <a:gd name="connsiteX215" fmla="*/ 9010550 w 12192000"/>
              <a:gd name="connsiteY215" fmla="*/ 2907277 h 6858000"/>
              <a:gd name="connsiteX216" fmla="*/ 8942856 w 12192000"/>
              <a:gd name="connsiteY216" fmla="*/ 2882350 h 6858000"/>
              <a:gd name="connsiteX217" fmla="*/ 9025828 w 12192000"/>
              <a:gd name="connsiteY217" fmla="*/ 2779244 h 6858000"/>
              <a:gd name="connsiteX218" fmla="*/ 9289600 w 12192000"/>
              <a:gd name="connsiteY218" fmla="*/ 2459995 h 6858000"/>
              <a:gd name="connsiteX219" fmla="*/ 9409318 w 12192000"/>
              <a:gd name="connsiteY219" fmla="*/ 2382251 h 6858000"/>
              <a:gd name="connsiteX220" fmla="*/ 9549608 w 12192000"/>
              <a:gd name="connsiteY220" fmla="*/ 2206251 h 6858000"/>
              <a:gd name="connsiteX221" fmla="*/ 9558498 w 12192000"/>
              <a:gd name="connsiteY221" fmla="*/ 2089906 h 6858000"/>
              <a:gd name="connsiteX222" fmla="*/ 9558554 w 12192000"/>
              <a:gd name="connsiteY222" fmla="*/ 2067059 h 6858000"/>
              <a:gd name="connsiteX223" fmla="*/ 9560860 w 12192000"/>
              <a:gd name="connsiteY223" fmla="*/ 2067478 h 6858000"/>
              <a:gd name="connsiteX224" fmla="*/ 9561748 w 12192000"/>
              <a:gd name="connsiteY224" fmla="*/ 2010771 h 6858000"/>
              <a:gd name="connsiteX225" fmla="*/ 9557784 w 12192000"/>
              <a:gd name="connsiteY225" fmla="*/ 2000270 h 6858000"/>
              <a:gd name="connsiteX226" fmla="*/ 9557332 w 12192000"/>
              <a:gd name="connsiteY226" fmla="*/ 1985465 h 6858000"/>
              <a:gd name="connsiteX227" fmla="*/ 9556280 w 12192000"/>
              <a:gd name="connsiteY227" fmla="*/ 1972651 h 6858000"/>
              <a:gd name="connsiteX228" fmla="*/ 9554656 w 12192000"/>
              <a:gd name="connsiteY228" fmla="*/ 1975102 h 6858000"/>
              <a:gd name="connsiteX229" fmla="*/ 9553312 w 12192000"/>
              <a:gd name="connsiteY229" fmla="*/ 1988415 h 6858000"/>
              <a:gd name="connsiteX230" fmla="*/ 9544345 w 12192000"/>
              <a:gd name="connsiteY230" fmla="*/ 1964647 h 6858000"/>
              <a:gd name="connsiteX231" fmla="*/ 9406116 w 12192000"/>
              <a:gd name="connsiteY231" fmla="*/ 1833033 h 6858000"/>
              <a:gd name="connsiteX232" fmla="*/ 9310156 w 12192000"/>
              <a:gd name="connsiteY232" fmla="*/ 1749793 h 6858000"/>
              <a:gd name="connsiteX233" fmla="*/ 9294316 w 12192000"/>
              <a:gd name="connsiteY233" fmla="*/ 1667087 h 6858000"/>
              <a:gd name="connsiteX234" fmla="*/ 9114968 w 12192000"/>
              <a:gd name="connsiteY234" fmla="*/ 1638817 h 6858000"/>
              <a:gd name="connsiteX235" fmla="*/ 9269354 w 12192000"/>
              <a:gd name="connsiteY235" fmla="*/ 1440932 h 6858000"/>
              <a:gd name="connsiteX236" fmla="*/ 9283508 w 12192000"/>
              <a:gd name="connsiteY236" fmla="*/ 1402175 h 6858000"/>
              <a:gd name="connsiteX237" fmla="*/ 9175801 w 12192000"/>
              <a:gd name="connsiteY237" fmla="*/ 1282713 h 6858000"/>
              <a:gd name="connsiteX238" fmla="*/ 9158332 w 12192000"/>
              <a:gd name="connsiteY238" fmla="*/ 1263446 h 6858000"/>
              <a:gd name="connsiteX239" fmla="*/ 9118913 w 12192000"/>
              <a:gd name="connsiteY239" fmla="*/ 1225758 h 6858000"/>
              <a:gd name="connsiteX240" fmla="*/ 9012926 w 12192000"/>
              <a:gd name="connsiteY240" fmla="*/ 1228356 h 6858000"/>
              <a:gd name="connsiteX241" fmla="*/ 9065776 w 12192000"/>
              <a:gd name="connsiteY241" fmla="*/ 1192140 h 6858000"/>
              <a:gd name="connsiteX242" fmla="*/ 9165460 w 12192000"/>
              <a:gd name="connsiteY242" fmla="*/ 1078578 h 6858000"/>
              <a:gd name="connsiteX243" fmla="*/ 9088862 w 12192000"/>
              <a:gd name="connsiteY243" fmla="*/ 990883 h 6858000"/>
              <a:gd name="connsiteX244" fmla="*/ 9066899 w 12192000"/>
              <a:gd name="connsiteY244" fmla="*/ 978184 h 6858000"/>
              <a:gd name="connsiteX245" fmla="*/ 9093741 w 12192000"/>
              <a:gd name="connsiteY245" fmla="*/ 954755 h 6858000"/>
              <a:gd name="connsiteX246" fmla="*/ 9146966 w 12192000"/>
              <a:gd name="connsiteY246" fmla="*/ 876935 h 6858000"/>
              <a:gd name="connsiteX247" fmla="*/ 9173822 w 12192000"/>
              <a:gd name="connsiteY247" fmla="*/ 823992 h 6858000"/>
              <a:gd name="connsiteX248" fmla="*/ 9208162 w 12192000"/>
              <a:gd name="connsiteY248" fmla="*/ 799657 h 6858000"/>
              <a:gd name="connsiteX249" fmla="*/ 9214949 w 12192000"/>
              <a:gd name="connsiteY249" fmla="*/ 781669 h 6858000"/>
              <a:gd name="connsiteX250" fmla="*/ 9191632 w 12192000"/>
              <a:gd name="connsiteY250" fmla="*/ 700169 h 6858000"/>
              <a:gd name="connsiteX251" fmla="*/ 9180141 w 12192000"/>
              <a:gd name="connsiteY251" fmla="*/ 679878 h 6858000"/>
              <a:gd name="connsiteX252" fmla="*/ 9094054 w 12192000"/>
              <a:gd name="connsiteY252" fmla="*/ 609294 h 6858000"/>
              <a:gd name="connsiteX253" fmla="*/ 9009570 w 12192000"/>
              <a:gd name="connsiteY253" fmla="*/ 486718 h 6858000"/>
              <a:gd name="connsiteX254" fmla="*/ 8988782 w 12192000"/>
              <a:gd name="connsiteY254" fmla="*/ 403406 h 6858000"/>
              <a:gd name="connsiteX255" fmla="*/ 8981174 w 12192000"/>
              <a:gd name="connsiteY255" fmla="*/ 384752 h 6858000"/>
              <a:gd name="connsiteX256" fmla="*/ 8973944 w 12192000"/>
              <a:gd name="connsiteY256" fmla="*/ 306726 h 6858000"/>
              <a:gd name="connsiteX257" fmla="*/ 8956683 w 12192000"/>
              <a:gd name="connsiteY257" fmla="*/ 290747 h 6858000"/>
              <a:gd name="connsiteX258" fmla="*/ 8806934 w 12192000"/>
              <a:gd name="connsiteY258" fmla="*/ 306176 h 6858000"/>
              <a:gd name="connsiteX259" fmla="*/ 8771833 w 12192000"/>
              <a:gd name="connsiteY259" fmla="*/ 253207 h 6858000"/>
              <a:gd name="connsiteX260" fmla="*/ 8791096 w 12192000"/>
              <a:gd name="connsiteY260" fmla="*/ 223468 h 6858000"/>
              <a:gd name="connsiteX261" fmla="*/ 8781353 w 12192000"/>
              <a:gd name="connsiteY261" fmla="*/ 206881 h 6858000"/>
              <a:gd name="connsiteX262" fmla="*/ 0 w 12192000"/>
              <a:gd name="connsiteY262" fmla="*/ 0 h 6858000"/>
              <a:gd name="connsiteX263" fmla="*/ 12192000 w 12192000"/>
              <a:gd name="connsiteY263" fmla="*/ 0 h 6858000"/>
              <a:gd name="connsiteX264" fmla="*/ 12192000 w 12192000"/>
              <a:gd name="connsiteY264" fmla="*/ 6858000 h 6858000"/>
              <a:gd name="connsiteX265" fmla="*/ 0 w 12192000"/>
              <a:gd name="connsiteY2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2192000" h="6858000">
                <a:moveTo>
                  <a:pt x="9521396" y="2057161"/>
                </a:moveTo>
                <a:cubicBezTo>
                  <a:pt x="9525290" y="2057055"/>
                  <a:pt x="9530690" y="2058793"/>
                  <a:pt x="9538254" y="2063371"/>
                </a:cubicBezTo>
                <a:lnTo>
                  <a:pt x="9547620" y="2065074"/>
                </a:lnTo>
                <a:lnTo>
                  <a:pt x="9546551" y="2077924"/>
                </a:lnTo>
                <a:cubicBezTo>
                  <a:pt x="9543748" y="2106981"/>
                  <a:pt x="9540092" y="2129405"/>
                  <a:pt x="9534970" y="2124604"/>
                </a:cubicBezTo>
                <a:cubicBezTo>
                  <a:pt x="9521292" y="2111504"/>
                  <a:pt x="9500982" y="2101014"/>
                  <a:pt x="9509137" y="2080752"/>
                </a:cubicBezTo>
                <a:cubicBezTo>
                  <a:pt x="9511564" y="2074360"/>
                  <a:pt x="9509710" y="2057476"/>
                  <a:pt x="9521396" y="2057161"/>
                </a:cubicBezTo>
                <a:close/>
                <a:moveTo>
                  <a:pt x="9553312" y="1988415"/>
                </a:moveTo>
                <a:lnTo>
                  <a:pt x="9557784" y="2000270"/>
                </a:lnTo>
                <a:lnTo>
                  <a:pt x="9558155" y="2012438"/>
                </a:lnTo>
                <a:cubicBezTo>
                  <a:pt x="9558376" y="2023262"/>
                  <a:pt x="9558531" y="2035657"/>
                  <a:pt x="9558597" y="2048831"/>
                </a:cubicBezTo>
                <a:lnTo>
                  <a:pt x="9558554" y="2067059"/>
                </a:lnTo>
                <a:lnTo>
                  <a:pt x="9547620" y="2065074"/>
                </a:lnTo>
                <a:lnTo>
                  <a:pt x="9549090" y="2047416"/>
                </a:lnTo>
                <a:cubicBezTo>
                  <a:pt x="9550623" y="2026620"/>
                  <a:pt x="9551870" y="2005925"/>
                  <a:pt x="9553007" y="1991431"/>
                </a:cubicBezTo>
                <a:close/>
                <a:moveTo>
                  <a:pt x="8354524" y="445657"/>
                </a:moveTo>
                <a:lnTo>
                  <a:pt x="8358948" y="446259"/>
                </a:lnTo>
                <a:cubicBezTo>
                  <a:pt x="8363561" y="446946"/>
                  <a:pt x="8363910" y="447243"/>
                  <a:pt x="8356914" y="447112"/>
                </a:cubicBezTo>
                <a:close/>
                <a:moveTo>
                  <a:pt x="8781353" y="206881"/>
                </a:moveTo>
                <a:cubicBezTo>
                  <a:pt x="8770552" y="203370"/>
                  <a:pt x="8765348" y="210627"/>
                  <a:pt x="8759652" y="216134"/>
                </a:cubicBezTo>
                <a:cubicBezTo>
                  <a:pt x="8728674" y="245787"/>
                  <a:pt x="8688934" y="268368"/>
                  <a:pt x="8651182" y="292515"/>
                </a:cubicBezTo>
                <a:cubicBezTo>
                  <a:pt x="8624146" y="309944"/>
                  <a:pt x="8596309" y="326642"/>
                  <a:pt x="8569269" y="343995"/>
                </a:cubicBezTo>
                <a:lnTo>
                  <a:pt x="8494495" y="397723"/>
                </a:lnTo>
                <a:lnTo>
                  <a:pt x="8489536" y="389280"/>
                </a:lnTo>
                <a:cubicBezTo>
                  <a:pt x="8479909" y="386150"/>
                  <a:pt x="8475270" y="392618"/>
                  <a:pt x="8470194" y="397527"/>
                </a:cubicBezTo>
                <a:lnTo>
                  <a:pt x="8466402" y="400480"/>
                </a:lnTo>
                <a:lnTo>
                  <a:pt x="8456480" y="391084"/>
                </a:lnTo>
                <a:cubicBezTo>
                  <a:pt x="8454048" y="376622"/>
                  <a:pt x="8443928" y="377849"/>
                  <a:pt x="8429160" y="383251"/>
                </a:cubicBezTo>
                <a:cubicBezTo>
                  <a:pt x="8411430" y="389614"/>
                  <a:pt x="8393704" y="395978"/>
                  <a:pt x="8376388" y="402893"/>
                </a:cubicBezTo>
                <a:cubicBezTo>
                  <a:pt x="8358342" y="410198"/>
                  <a:pt x="8350779" y="421956"/>
                  <a:pt x="8349761" y="435632"/>
                </a:cubicBezTo>
                <a:cubicBezTo>
                  <a:pt x="8349547" y="438218"/>
                  <a:pt x="8349634" y="441068"/>
                  <a:pt x="8350626" y="443282"/>
                </a:cubicBezTo>
                <a:lnTo>
                  <a:pt x="8354524" y="445657"/>
                </a:lnTo>
                <a:lnTo>
                  <a:pt x="8335405" y="443054"/>
                </a:lnTo>
                <a:cubicBezTo>
                  <a:pt x="8315295" y="440183"/>
                  <a:pt x="8290468" y="435887"/>
                  <a:pt x="8285588" y="430454"/>
                </a:cubicBezTo>
                <a:cubicBezTo>
                  <a:pt x="8285176" y="429902"/>
                  <a:pt x="8066359" y="499771"/>
                  <a:pt x="8000611" y="535141"/>
                </a:cubicBezTo>
                <a:cubicBezTo>
                  <a:pt x="7959709" y="557260"/>
                  <a:pt x="7148372" y="927171"/>
                  <a:pt x="5996981" y="999169"/>
                </a:cubicBezTo>
                <a:cubicBezTo>
                  <a:pt x="5956343" y="1001682"/>
                  <a:pt x="5918011" y="1004818"/>
                  <a:pt x="5878947" y="1008346"/>
                </a:cubicBezTo>
                <a:cubicBezTo>
                  <a:pt x="5533278" y="1037865"/>
                  <a:pt x="5194382" y="1072889"/>
                  <a:pt x="5050622" y="1075545"/>
                </a:cubicBezTo>
                <a:cubicBezTo>
                  <a:pt x="4938167" y="1077419"/>
                  <a:pt x="4360576" y="1047997"/>
                  <a:pt x="4187701" y="984913"/>
                </a:cubicBezTo>
                <a:cubicBezTo>
                  <a:pt x="4099323" y="952553"/>
                  <a:pt x="4013239" y="917656"/>
                  <a:pt x="3928393" y="881442"/>
                </a:cubicBezTo>
                <a:lnTo>
                  <a:pt x="3745732" y="800673"/>
                </a:lnTo>
                <a:lnTo>
                  <a:pt x="3660402" y="748571"/>
                </a:lnTo>
                <a:cubicBezTo>
                  <a:pt x="3631079" y="730917"/>
                  <a:pt x="3601196" y="713733"/>
                  <a:pt x="3569553" y="697970"/>
                </a:cubicBezTo>
                <a:cubicBezTo>
                  <a:pt x="3551464" y="688887"/>
                  <a:pt x="3533327" y="679005"/>
                  <a:pt x="3507813" y="680216"/>
                </a:cubicBezTo>
                <a:cubicBezTo>
                  <a:pt x="3502099" y="680371"/>
                  <a:pt x="3496101" y="681365"/>
                  <a:pt x="3490455" y="682587"/>
                </a:cubicBezTo>
                <a:lnTo>
                  <a:pt x="3488993" y="683626"/>
                </a:lnTo>
                <a:lnTo>
                  <a:pt x="3461616" y="669913"/>
                </a:lnTo>
                <a:cubicBezTo>
                  <a:pt x="3395634" y="630323"/>
                  <a:pt x="3332534" y="588575"/>
                  <a:pt x="3261532" y="553207"/>
                </a:cubicBezTo>
                <a:cubicBezTo>
                  <a:pt x="3241238" y="543015"/>
                  <a:pt x="3220890" y="531929"/>
                  <a:pt x="3192265" y="533287"/>
                </a:cubicBezTo>
                <a:cubicBezTo>
                  <a:pt x="3185854" y="533461"/>
                  <a:pt x="3179125" y="534577"/>
                  <a:pt x="3172790" y="535948"/>
                </a:cubicBezTo>
                <a:cubicBezTo>
                  <a:pt x="3165706" y="537408"/>
                  <a:pt x="3160274" y="541077"/>
                  <a:pt x="3157971" y="546476"/>
                </a:cubicBezTo>
                <a:cubicBezTo>
                  <a:pt x="3155709" y="552472"/>
                  <a:pt x="3160417" y="555215"/>
                  <a:pt x="3165855" y="557567"/>
                </a:cubicBezTo>
                <a:cubicBezTo>
                  <a:pt x="3169736" y="559204"/>
                  <a:pt x="3173694" y="562039"/>
                  <a:pt x="3178606" y="562046"/>
                </a:cubicBezTo>
                <a:cubicBezTo>
                  <a:pt x="3209950" y="561863"/>
                  <a:pt x="3222730" y="578686"/>
                  <a:pt x="3238377" y="593053"/>
                </a:cubicBezTo>
                <a:cubicBezTo>
                  <a:pt x="3245187" y="599155"/>
                  <a:pt x="3252277" y="603717"/>
                  <a:pt x="3241282" y="614986"/>
                </a:cubicBezTo>
                <a:cubicBezTo>
                  <a:pt x="3231713" y="624879"/>
                  <a:pt x="3242495" y="628090"/>
                  <a:pt x="3253143" y="629211"/>
                </a:cubicBezTo>
                <a:cubicBezTo>
                  <a:pt x="3267972" y="630728"/>
                  <a:pt x="3285179" y="628040"/>
                  <a:pt x="3302358" y="636801"/>
                </a:cubicBezTo>
                <a:cubicBezTo>
                  <a:pt x="3240560" y="645190"/>
                  <a:pt x="3212512" y="619976"/>
                  <a:pt x="3182724" y="597083"/>
                </a:cubicBezTo>
                <a:cubicBezTo>
                  <a:pt x="3171619" y="588792"/>
                  <a:pt x="3163774" y="578297"/>
                  <a:pt x="3154092" y="568629"/>
                </a:cubicBezTo>
                <a:cubicBezTo>
                  <a:pt x="3142009" y="556842"/>
                  <a:pt x="3128851" y="557832"/>
                  <a:pt x="3113097" y="571486"/>
                </a:cubicBezTo>
                <a:cubicBezTo>
                  <a:pt x="3099142" y="583716"/>
                  <a:pt x="3091963" y="583683"/>
                  <a:pt x="3086177" y="569927"/>
                </a:cubicBezTo>
                <a:cubicBezTo>
                  <a:pt x="3077253" y="548423"/>
                  <a:pt x="3059002" y="534672"/>
                  <a:pt x="3029248" y="530145"/>
                </a:cubicBezTo>
                <a:cubicBezTo>
                  <a:pt x="3022760" y="529123"/>
                  <a:pt x="3014642" y="526192"/>
                  <a:pt x="3009005" y="532596"/>
                </a:cubicBezTo>
                <a:cubicBezTo>
                  <a:pt x="3004061" y="538013"/>
                  <a:pt x="3008919" y="543147"/>
                  <a:pt x="3012936" y="546877"/>
                </a:cubicBezTo>
                <a:cubicBezTo>
                  <a:pt x="3020157" y="553532"/>
                  <a:pt x="3026613" y="559976"/>
                  <a:pt x="3029806" y="568625"/>
                </a:cubicBezTo>
                <a:cubicBezTo>
                  <a:pt x="3032062" y="574375"/>
                  <a:pt x="3034354" y="580722"/>
                  <a:pt x="3029390" y="585841"/>
                </a:cubicBezTo>
                <a:cubicBezTo>
                  <a:pt x="3008864" y="607601"/>
                  <a:pt x="3025179" y="614659"/>
                  <a:pt x="3044569" y="622551"/>
                </a:cubicBezTo>
                <a:cubicBezTo>
                  <a:pt x="3071310" y="633165"/>
                  <a:pt x="3082725" y="652259"/>
                  <a:pt x="3078267" y="677193"/>
                </a:cubicBezTo>
                <a:cubicBezTo>
                  <a:pt x="3076645" y="687328"/>
                  <a:pt x="3078525" y="693123"/>
                  <a:pt x="3093876" y="690963"/>
                </a:cubicBezTo>
                <a:cubicBezTo>
                  <a:pt x="3099875" y="690237"/>
                  <a:pt x="3101582" y="693343"/>
                  <a:pt x="3104061" y="696656"/>
                </a:cubicBezTo>
                <a:cubicBezTo>
                  <a:pt x="3157424" y="775419"/>
                  <a:pt x="3231492" y="841134"/>
                  <a:pt x="3317175" y="899420"/>
                </a:cubicBezTo>
                <a:lnTo>
                  <a:pt x="3390977" y="944862"/>
                </a:lnTo>
                <a:lnTo>
                  <a:pt x="3385712" y="952159"/>
                </a:lnTo>
                <a:cubicBezTo>
                  <a:pt x="3384520" y="965187"/>
                  <a:pt x="3389594" y="976116"/>
                  <a:pt x="3398641" y="986025"/>
                </a:cubicBezTo>
                <a:lnTo>
                  <a:pt x="3412470" y="997026"/>
                </a:lnTo>
                <a:lnTo>
                  <a:pt x="3334673" y="964421"/>
                </a:lnTo>
                <a:cubicBezTo>
                  <a:pt x="3298447" y="946485"/>
                  <a:pt x="3263596" y="927141"/>
                  <a:pt x="3228572" y="908043"/>
                </a:cubicBezTo>
                <a:cubicBezTo>
                  <a:pt x="3185902" y="884602"/>
                  <a:pt x="3142167" y="862193"/>
                  <a:pt x="3095586" y="842539"/>
                </a:cubicBezTo>
                <a:cubicBezTo>
                  <a:pt x="3087821" y="839262"/>
                  <a:pt x="3082231" y="834518"/>
                  <a:pt x="3076640" y="829775"/>
                </a:cubicBezTo>
                <a:cubicBezTo>
                  <a:pt x="3073451" y="827150"/>
                  <a:pt x="3069532" y="824915"/>
                  <a:pt x="3063609" y="826837"/>
                </a:cubicBezTo>
                <a:cubicBezTo>
                  <a:pt x="3056207" y="829238"/>
                  <a:pt x="3055742" y="833813"/>
                  <a:pt x="3055277" y="838386"/>
                </a:cubicBezTo>
                <a:cubicBezTo>
                  <a:pt x="3053941" y="853002"/>
                  <a:pt x="3059632" y="865264"/>
                  <a:pt x="3069783" y="876380"/>
                </a:cubicBezTo>
                <a:cubicBezTo>
                  <a:pt x="3096147" y="904809"/>
                  <a:pt x="3133674" y="924657"/>
                  <a:pt x="3172252" y="943174"/>
                </a:cubicBezTo>
                <a:cubicBezTo>
                  <a:pt x="3222117" y="966948"/>
                  <a:pt x="3270560" y="992100"/>
                  <a:pt x="3315070" y="1020739"/>
                </a:cubicBezTo>
                <a:cubicBezTo>
                  <a:pt x="3318222" y="1022766"/>
                  <a:pt x="3323939" y="1023580"/>
                  <a:pt x="3322503" y="1030679"/>
                </a:cubicBezTo>
                <a:cubicBezTo>
                  <a:pt x="3294879" y="1018065"/>
                  <a:pt x="3268773" y="1005567"/>
                  <a:pt x="3242331" y="993712"/>
                </a:cubicBezTo>
                <a:cubicBezTo>
                  <a:pt x="3216263" y="981811"/>
                  <a:pt x="3189821" y="969957"/>
                  <a:pt x="3163773" y="958355"/>
                </a:cubicBezTo>
                <a:cubicBezTo>
                  <a:pt x="3157547" y="955495"/>
                  <a:pt x="3150850" y="951186"/>
                  <a:pt x="3142514" y="956714"/>
                </a:cubicBezTo>
                <a:cubicBezTo>
                  <a:pt x="3133802" y="962286"/>
                  <a:pt x="3135400" y="969622"/>
                  <a:pt x="3138030" y="975325"/>
                </a:cubicBezTo>
                <a:cubicBezTo>
                  <a:pt x="3146276" y="992095"/>
                  <a:pt x="3159635" y="1006137"/>
                  <a:pt x="3177005" y="1017886"/>
                </a:cubicBezTo>
                <a:cubicBezTo>
                  <a:pt x="3206565" y="1037194"/>
                  <a:pt x="3238181" y="1054671"/>
                  <a:pt x="3270290" y="1071712"/>
                </a:cubicBezTo>
                <a:lnTo>
                  <a:pt x="3290011" y="1082207"/>
                </a:lnTo>
                <a:lnTo>
                  <a:pt x="3270102" y="1082659"/>
                </a:ln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lnTo>
                  <a:pt x="3205360" y="1117868"/>
                </a:lnTo>
                <a:lnTo>
                  <a:pt x="3177010" y="1102213"/>
                </a:lnTo>
                <a:lnTo>
                  <a:pt x="3167696" y="1090567"/>
                </a:lnTo>
                <a:lnTo>
                  <a:pt x="3144008" y="1081808"/>
                </a:lnTo>
                <a:lnTo>
                  <a:pt x="3094475" y="1050770"/>
                </a:lnTo>
                <a:cubicBezTo>
                  <a:pt x="3058390" y="1029844"/>
                  <a:pt x="3023727" y="1007541"/>
                  <a:pt x="2982305" y="991779"/>
                </a:cubicBezTo>
                <a:cubicBezTo>
                  <a:pt x="2965277" y="985408"/>
                  <a:pt x="2947557" y="980025"/>
                  <a:pt x="2925573" y="984796"/>
                </a:cubicBezTo>
                <a:cubicBezTo>
                  <a:pt x="2917007" y="986737"/>
                  <a:pt x="2907374" y="989711"/>
                  <a:pt x="2904869" y="997845"/>
                </a:cubicBezTo>
                <a:cubicBezTo>
                  <a:pt x="2902739" y="1005932"/>
                  <a:pt x="2910840" y="1008565"/>
                  <a:pt x="2918172" y="1010989"/>
                </a:cubicBezTo>
                <a:cubicBezTo>
                  <a:pt x="2920103" y="1011660"/>
                  <a:pt x="2922054" y="1012629"/>
                  <a:pt x="2923928" y="1012401"/>
                </a:cubicBezTo>
                <a:cubicBezTo>
                  <a:pt x="2959656" y="1009880"/>
                  <a:pt x="2969348" y="1031595"/>
                  <a:pt x="2987264" y="1045987"/>
                </a:cubicBezTo>
                <a:cubicBezTo>
                  <a:pt x="2992835" y="1050434"/>
                  <a:pt x="2993533" y="1055468"/>
                  <a:pt x="2988289" y="1062125"/>
                </a:cubicBezTo>
                <a:cubicBezTo>
                  <a:pt x="2978852" y="1074109"/>
                  <a:pt x="2986279" y="1078029"/>
                  <a:pt x="2999965" y="1079383"/>
                </a:cubicBezTo>
                <a:cubicBezTo>
                  <a:pt x="3013650" y="1080737"/>
                  <a:pt x="3028327" y="1079863"/>
                  <a:pt x="3043385" y="1084965"/>
                </a:cubicBezTo>
                <a:cubicBezTo>
                  <a:pt x="3020505" y="1093458"/>
                  <a:pt x="3004005" y="1089435"/>
                  <a:pt x="2988534" y="1083779"/>
                </a:cubicBezTo>
                <a:cubicBezTo>
                  <a:pt x="2953749" y="1071428"/>
                  <a:pt x="2930467" y="1049855"/>
                  <a:pt x="2908269" y="1027548"/>
                </a:cubicBezTo>
                <a:cubicBezTo>
                  <a:pt x="2903842" y="1023265"/>
                  <a:pt x="2900125" y="1018295"/>
                  <a:pt x="2894256" y="1015091"/>
                </a:cubicBezTo>
                <a:cubicBezTo>
                  <a:pt x="2883264" y="1008592"/>
                  <a:pt x="2871961" y="1009058"/>
                  <a:pt x="2859824" y="1020164"/>
                </a:cubicBezTo>
                <a:cubicBezTo>
                  <a:pt x="2843753" y="1034760"/>
                  <a:pt x="2837698" y="1034590"/>
                  <a:pt x="2831048" y="1019134"/>
                </a:cubicBezTo>
                <a:cubicBezTo>
                  <a:pt x="2822162" y="998226"/>
                  <a:pt x="2804323" y="985027"/>
                  <a:pt x="2774944" y="980454"/>
                </a:cubicBezTo>
                <a:cubicBezTo>
                  <a:pt x="2768834" y="979386"/>
                  <a:pt x="2762307" y="977768"/>
                  <a:pt x="2756181" y="982425"/>
                </a:cubicBezTo>
                <a:cubicBezTo>
                  <a:pt x="2749719" y="987725"/>
                  <a:pt x="2754502" y="991663"/>
                  <a:pt x="2757392" y="995530"/>
                </a:cubicBezTo>
                <a:cubicBezTo>
                  <a:pt x="2761560" y="1001650"/>
                  <a:pt x="2766477" y="1007681"/>
                  <a:pt x="2770287" y="1014145"/>
                </a:cubicBezTo>
                <a:cubicBezTo>
                  <a:pt x="2776989" y="1024476"/>
                  <a:pt x="2778855" y="1035995"/>
                  <a:pt x="2768293" y="1048115"/>
                </a:cubicBezTo>
                <a:cubicBezTo>
                  <a:pt x="2760539" y="1056886"/>
                  <a:pt x="2761613" y="1061874"/>
                  <a:pt x="2772827" y="1065937"/>
                </a:cubicBezTo>
                <a:cubicBezTo>
                  <a:pt x="2808755" y="1078450"/>
                  <a:pt x="2832261" y="1097588"/>
                  <a:pt x="2822432" y="1133109"/>
                </a:cubicBezTo>
                <a:cubicBezTo>
                  <a:pt x="2820862" y="1138118"/>
                  <a:pt x="2823416" y="1142627"/>
                  <a:pt x="2830519" y="1141465"/>
                </a:cubicBezTo>
                <a:cubicBezTo>
                  <a:pt x="2846207" y="1138663"/>
                  <a:pt x="2849325" y="1146115"/>
                  <a:pt x="2854337" y="1153638"/>
                </a:cubicBezTo>
                <a:cubicBezTo>
                  <a:pt x="2903121" y="1225729"/>
                  <a:pt x="2970772" y="1285596"/>
                  <a:pt x="3047904" y="1340099"/>
                </a:cubicBezTo>
                <a:cubicBezTo>
                  <a:pt x="3086077" y="1367097"/>
                  <a:pt x="3126393" y="1392178"/>
                  <a:pt x="3168419" y="1415923"/>
                </a:cubicBezTo>
                <a:lnTo>
                  <a:pt x="3252464" y="1459502"/>
                </a:lnTo>
                <a:lnTo>
                  <a:pt x="3245525" y="1457208"/>
                </a:lnTo>
                <a:cubicBezTo>
                  <a:pt x="3242642" y="1456886"/>
                  <a:pt x="3239564" y="1457460"/>
                  <a:pt x="3236182" y="1459882"/>
                </a:cubicBezTo>
                <a:cubicBezTo>
                  <a:pt x="3230053" y="1464115"/>
                  <a:pt x="3231378" y="1469055"/>
                  <a:pt x="3233020" y="1473687"/>
                </a:cubicBezTo>
                <a:lnTo>
                  <a:pt x="3233205" y="1473889"/>
                </a:lnTo>
                <a:lnTo>
                  <a:pt x="3211333" y="1468472"/>
                </a:lnTo>
                <a:cubicBezTo>
                  <a:pt x="3128923" y="1443821"/>
                  <a:pt x="3059978" y="1405190"/>
                  <a:pt x="2989966" y="1367595"/>
                </a:cubicBezTo>
                <a:cubicBezTo>
                  <a:pt x="2941072" y="1341293"/>
                  <a:pt x="2893246" y="1313958"/>
                  <a:pt x="2839013" y="1292821"/>
                </a:cubicBezTo>
                <a:cubicBezTo>
                  <a:pt x="2832826" y="1290560"/>
                  <a:pt x="2828455" y="1287174"/>
                  <a:pt x="2824776" y="1282801"/>
                </a:cubicBezTo>
                <a:cubicBezTo>
                  <a:pt x="2821510" y="1278980"/>
                  <a:pt x="2816766" y="1275639"/>
                  <a:pt x="2809008" y="1278386"/>
                </a:cubicBezTo>
                <a:cubicBezTo>
                  <a:pt x="2801269" y="1281431"/>
                  <a:pt x="2800860" y="1286902"/>
                  <a:pt x="2801163" y="1291683"/>
                </a:cubicBezTo>
                <a:cubicBezTo>
                  <a:pt x="2803429" y="1309479"/>
                  <a:pt x="2810829" y="1324844"/>
                  <a:pt x="2825612" y="1337509"/>
                </a:cubicBezTo>
                <a:cubicBezTo>
                  <a:pt x="2854428" y="1362930"/>
                  <a:pt x="2891842" y="1380985"/>
                  <a:pt x="2929256" y="1399041"/>
                </a:cubicBezTo>
                <a:cubicBezTo>
                  <a:pt x="2981075" y="1423782"/>
                  <a:pt x="3029314" y="1451669"/>
                  <a:pt x="3073300" y="1483986"/>
                </a:cubicBezTo>
                <a:cubicBezTo>
                  <a:pt x="3042151" y="1469389"/>
                  <a:pt x="3010982" y="1454492"/>
                  <a:pt x="2979456" y="1439939"/>
                </a:cubicBezTo>
                <a:cubicBezTo>
                  <a:pt x="2955715" y="1428962"/>
                  <a:pt x="2931262" y="1418673"/>
                  <a:pt x="2907164" y="1408040"/>
                </a:cubicBezTo>
                <a:cubicBezTo>
                  <a:pt x="2901331" y="1405434"/>
                  <a:pt x="2895105" y="1402574"/>
                  <a:pt x="2887517" y="1408010"/>
                </a:cubicBezTo>
                <a:cubicBezTo>
                  <a:pt x="2880641" y="1412758"/>
                  <a:pt x="2882128" y="1418301"/>
                  <a:pt x="2883970" y="1423498"/>
                </a:cubicBezTo>
                <a:cubicBezTo>
                  <a:pt x="2890942" y="1444035"/>
                  <a:pt x="2907772" y="1459163"/>
                  <a:pt x="2928234" y="1472044"/>
                </a:cubicBezTo>
                <a:cubicBezTo>
                  <a:pt x="2953011" y="1487413"/>
                  <a:pt x="2978856" y="1501750"/>
                  <a:pt x="3005451" y="1515995"/>
                </a:cubicBezTo>
                <a:cubicBezTo>
                  <a:pt x="2977781" y="1514528"/>
                  <a:pt x="2950109" y="1513061"/>
                  <a:pt x="2922496" y="1512491"/>
                </a:cubicBezTo>
                <a:cubicBezTo>
                  <a:pt x="2937072" y="1545659"/>
                  <a:pt x="2966374" y="1549037"/>
                  <a:pt x="2992585" y="1551283"/>
                </a:cubicBezTo>
                <a:cubicBezTo>
                  <a:pt x="3027886" y="1553934"/>
                  <a:pt x="3061802" y="1558559"/>
                  <a:pt x="3095418" y="1564426"/>
                </a:cubicBezTo>
                <a:cubicBezTo>
                  <a:pt x="3109915" y="1572608"/>
                  <a:pt x="3124395" y="1580491"/>
                  <a:pt x="3138537" y="1589018"/>
                </a:cubicBezTo>
                <a:cubicBezTo>
                  <a:pt x="3153073" y="1597797"/>
                  <a:pt x="3166859" y="1606667"/>
                  <a:pt x="3180683" y="1616136"/>
                </a:cubicBezTo>
                <a:cubicBezTo>
                  <a:pt x="3190568" y="1623069"/>
                  <a:pt x="3202251" y="1628581"/>
                  <a:pt x="3192254" y="1643645"/>
                </a:cubicBezTo>
                <a:cubicBezTo>
                  <a:pt x="3187781" y="1650512"/>
                  <a:pt x="3221811" y="1680722"/>
                  <a:pt x="3232067" y="1681586"/>
                </a:cubicBezTo>
                <a:cubicBezTo>
                  <a:pt x="3233587" y="1681704"/>
                  <a:pt x="3235104" y="1681822"/>
                  <a:pt x="3236228" y="1681685"/>
                </a:cubicBezTo>
                <a:cubicBezTo>
                  <a:pt x="3257896" y="1677857"/>
                  <a:pt x="3263416" y="1687426"/>
                  <a:pt x="3264609" y="1700232"/>
                </a:cubicBezTo>
                <a:cubicBezTo>
                  <a:pt x="3265782" y="1712739"/>
                  <a:pt x="3263021" y="1728733"/>
                  <a:pt x="3292238" y="1718869"/>
                </a:cubicBezTo>
                <a:cubicBezTo>
                  <a:pt x="3295574" y="1717863"/>
                  <a:pt x="3296437" y="1719566"/>
                  <a:pt x="3298069" y="1721477"/>
                </a:cubicBezTo>
                <a:cubicBezTo>
                  <a:pt x="3333712" y="1771066"/>
                  <a:pt x="3390694" y="1805724"/>
                  <a:pt x="3446924" y="1840472"/>
                </a:cubicBezTo>
                <a:cubicBezTo>
                  <a:pt x="3450057" y="1842201"/>
                  <a:pt x="3453189" y="1843929"/>
                  <a:pt x="3456321" y="1845659"/>
                </a:cubicBezTo>
                <a:cubicBezTo>
                  <a:pt x="3427872" y="1843834"/>
                  <a:pt x="3367043" y="1845178"/>
                  <a:pt x="3306566" y="1848362"/>
                </a:cubicBezTo>
                <a:lnTo>
                  <a:pt x="3283278" y="1849977"/>
                </a:lnTo>
                <a:lnTo>
                  <a:pt x="3205034" y="1837157"/>
                </a:lnTo>
                <a:cubicBezTo>
                  <a:pt x="3173778" y="1830642"/>
                  <a:pt x="3148453" y="1823559"/>
                  <a:pt x="3135293" y="1816496"/>
                </a:cubicBezTo>
                <a:cubicBezTo>
                  <a:pt x="3132640" y="1830373"/>
                  <a:pt x="3135242" y="1839520"/>
                  <a:pt x="3140108" y="1846547"/>
                </a:cubicBezTo>
                <a:lnTo>
                  <a:pt x="3156771" y="1862242"/>
                </a:lnTo>
                <a:lnTo>
                  <a:pt x="3131013" y="1863881"/>
                </a:lnTo>
                <a:cubicBezTo>
                  <a:pt x="3044872" y="1863839"/>
                  <a:pt x="2826004" y="1835835"/>
                  <a:pt x="2774328" y="1808101"/>
                </a:cubicBezTo>
                <a:cubicBezTo>
                  <a:pt x="2768375" y="1839237"/>
                  <a:pt x="2786004" y="1849149"/>
                  <a:pt x="2800375" y="1861262"/>
                </a:cubicBezTo>
                <a:cubicBezTo>
                  <a:pt x="2820730" y="1878372"/>
                  <a:pt x="2824603" y="1891756"/>
                  <a:pt x="2789602" y="1911656"/>
                </a:cubicBezTo>
                <a:cubicBezTo>
                  <a:pt x="2689324" y="1968372"/>
                  <a:pt x="2690544" y="1969730"/>
                  <a:pt x="2791085" y="2018084"/>
                </a:cubicBezTo>
                <a:cubicBezTo>
                  <a:pt x="2795755" y="2020229"/>
                  <a:pt x="2794056" y="2029167"/>
                  <a:pt x="2795562" y="2035009"/>
                </a:cubicBezTo>
                <a:cubicBezTo>
                  <a:pt x="2771014" y="2047016"/>
                  <a:pt x="2739916" y="2027292"/>
                  <a:pt x="2711523" y="2056030"/>
                </a:cubicBezTo>
                <a:cubicBezTo>
                  <a:pt x="2847870" y="2150641"/>
                  <a:pt x="3051355" y="2231700"/>
                  <a:pt x="3235064" y="2292868"/>
                </a:cubicBezTo>
                <a:cubicBezTo>
                  <a:pt x="3092466" y="2337546"/>
                  <a:pt x="2999784" y="2252401"/>
                  <a:pt x="2894473" y="2277505"/>
                </a:cubicBezTo>
                <a:cubicBezTo>
                  <a:pt x="2843517" y="2313791"/>
                  <a:pt x="3004045" y="2343136"/>
                  <a:pt x="2854611" y="2375389"/>
                </a:cubicBezTo>
                <a:cubicBezTo>
                  <a:pt x="2921515" y="2393786"/>
                  <a:pt x="2971509" y="2413631"/>
                  <a:pt x="3018414" y="2438366"/>
                </a:cubicBezTo>
                <a:cubicBezTo>
                  <a:pt x="3101705" y="2482787"/>
                  <a:pt x="3119730" y="2516742"/>
                  <a:pt x="3087612" y="2593814"/>
                </a:cubicBezTo>
                <a:cubicBezTo>
                  <a:pt x="3066287" y="2644581"/>
                  <a:pt x="3033843" y="2692781"/>
                  <a:pt x="3068589" y="2746092"/>
                </a:cubicBezTo>
                <a:cubicBezTo>
                  <a:pt x="3092447" y="2782653"/>
                  <a:pt x="3085834" y="2809355"/>
                  <a:pt x="3003738" y="2801530"/>
                </a:cubicBezTo>
                <a:cubicBezTo>
                  <a:pt x="2915195" y="2793281"/>
                  <a:pt x="2884448" y="2832540"/>
                  <a:pt x="2910919" y="2898299"/>
                </a:cubicBezTo>
                <a:cubicBezTo>
                  <a:pt x="2927959" y="2940504"/>
                  <a:pt x="2913838" y="2956068"/>
                  <a:pt x="2853534" y="2958253"/>
                </a:cubicBezTo>
                <a:cubicBezTo>
                  <a:pt x="2786820" y="2960611"/>
                  <a:pt x="2722015" y="2939549"/>
                  <a:pt x="2640791" y="2963241"/>
                </a:cubicBezTo>
                <a:cubicBezTo>
                  <a:pt x="2711490" y="3035388"/>
                  <a:pt x="2850250" y="2995692"/>
                  <a:pt x="2931573" y="3062636"/>
                </a:cubicBezTo>
                <a:cubicBezTo>
                  <a:pt x="2840497" y="3073969"/>
                  <a:pt x="2770751" y="3082116"/>
                  <a:pt x="2702206" y="3073554"/>
                </a:cubicBezTo>
                <a:cubicBezTo>
                  <a:pt x="2673653" y="3070084"/>
                  <a:pt x="2642476" y="3066935"/>
                  <a:pt x="2628194" y="3091853"/>
                </a:cubicBezTo>
                <a:cubicBezTo>
                  <a:pt x="2611219" y="3121917"/>
                  <a:pt x="2650121" y="3127745"/>
                  <a:pt x="2673313" y="3130057"/>
                </a:cubicBezTo>
                <a:cubicBezTo>
                  <a:pt x="2738685" y="3136293"/>
                  <a:pt x="2790280" y="3163470"/>
                  <a:pt x="2845542" y="3182979"/>
                </a:cubicBezTo>
                <a:cubicBezTo>
                  <a:pt x="2966511" y="3225848"/>
                  <a:pt x="3098491" y="3257745"/>
                  <a:pt x="3203803" y="3339552"/>
                </a:cubicBezTo>
                <a:cubicBezTo>
                  <a:pt x="3077449" y="3330765"/>
                  <a:pt x="2980548" y="3286185"/>
                  <a:pt x="2863613" y="3288905"/>
                </a:cubicBezTo>
                <a:cubicBezTo>
                  <a:pt x="2969912" y="3362461"/>
                  <a:pt x="3102801" y="3402681"/>
                  <a:pt x="3229359" y="3450293"/>
                </a:cubicBezTo>
                <a:cubicBezTo>
                  <a:pt x="3265345" y="3463704"/>
                  <a:pt x="3301718" y="3471344"/>
                  <a:pt x="3312024" y="3508644"/>
                </a:cubicBezTo>
                <a:cubicBezTo>
                  <a:pt x="3332108" y="3580897"/>
                  <a:pt x="3381385" y="3636966"/>
                  <a:pt x="3481301" y="3657690"/>
                </a:cubicBezTo>
                <a:cubicBezTo>
                  <a:pt x="3482070" y="3657897"/>
                  <a:pt x="3477523" y="3669591"/>
                  <a:pt x="3474645" y="3677771"/>
                </a:cubicBezTo>
                <a:cubicBezTo>
                  <a:pt x="3415191" y="3687381"/>
                  <a:pt x="3365537" y="3649125"/>
                  <a:pt x="3289975" y="3672733"/>
                </a:cubicBezTo>
                <a:cubicBezTo>
                  <a:pt x="3366483" y="3723395"/>
                  <a:pt x="3430992" y="3769489"/>
                  <a:pt x="3536265" y="3785348"/>
                </a:cubicBezTo>
                <a:cubicBezTo>
                  <a:pt x="3620557" y="3798027"/>
                  <a:pt x="3723717" y="3798481"/>
                  <a:pt x="3788356" y="3864435"/>
                </a:cubicBezTo>
                <a:cubicBezTo>
                  <a:pt x="3719541" y="3887224"/>
                  <a:pt x="3666292" y="3875605"/>
                  <a:pt x="3613365" y="3869067"/>
                </a:cubicBezTo>
                <a:cubicBezTo>
                  <a:pt x="3531887" y="3859058"/>
                  <a:pt x="3451736" y="3846180"/>
                  <a:pt x="3370239" y="3835873"/>
                </a:cubicBezTo>
                <a:cubicBezTo>
                  <a:pt x="3339398" y="3832080"/>
                  <a:pt x="3305672" y="3830443"/>
                  <a:pt x="3288499" y="3869265"/>
                </a:cubicBezTo>
                <a:cubicBezTo>
                  <a:pt x="3390584" y="3864729"/>
                  <a:pt x="3454807" y="3906340"/>
                  <a:pt x="3521465" y="3944644"/>
                </a:cubicBezTo>
                <a:cubicBezTo>
                  <a:pt x="3559107" y="3966286"/>
                  <a:pt x="3590553" y="3997411"/>
                  <a:pt x="3654195" y="3976452"/>
                </a:cubicBezTo>
                <a:cubicBezTo>
                  <a:pt x="3687873" y="3965446"/>
                  <a:pt x="3710851" y="3982239"/>
                  <a:pt x="3708624" y="4006600"/>
                </a:cubicBezTo>
                <a:cubicBezTo>
                  <a:pt x="3701239" y="4092420"/>
                  <a:pt x="3782220" y="4112426"/>
                  <a:pt x="3865346" y="4118620"/>
                </a:cubicBezTo>
                <a:cubicBezTo>
                  <a:pt x="4022503" y="4130604"/>
                  <a:pt x="4156418" y="4186962"/>
                  <a:pt x="4310004" y="4208112"/>
                </a:cubicBezTo>
                <a:cubicBezTo>
                  <a:pt x="4459390" y="4228567"/>
                  <a:pt x="5573576" y="4272501"/>
                  <a:pt x="5853984" y="4256306"/>
                </a:cubicBezTo>
                <a:cubicBezTo>
                  <a:pt x="7569923" y="4157189"/>
                  <a:pt x="8745010" y="3157176"/>
                  <a:pt x="8749892" y="3144839"/>
                </a:cubicBezTo>
                <a:cubicBezTo>
                  <a:pt x="8772280" y="3087016"/>
                  <a:pt x="8834881" y="3055641"/>
                  <a:pt x="8891124" y="3019317"/>
                </a:cubicBezTo>
                <a:cubicBezTo>
                  <a:pt x="8940100" y="2987485"/>
                  <a:pt x="8992351" y="2953752"/>
                  <a:pt x="9010550" y="2907277"/>
                </a:cubicBezTo>
                <a:cubicBezTo>
                  <a:pt x="9034585" y="2845642"/>
                  <a:pt x="8958900" y="2902993"/>
                  <a:pt x="8942856" y="2882350"/>
                </a:cubicBezTo>
                <a:cubicBezTo>
                  <a:pt x="8970925" y="2848534"/>
                  <a:pt x="9015643" y="2815111"/>
                  <a:pt x="9025828" y="2779244"/>
                </a:cubicBezTo>
                <a:cubicBezTo>
                  <a:pt x="9062156" y="2649565"/>
                  <a:pt x="9151614" y="2547479"/>
                  <a:pt x="9289600" y="2459995"/>
                </a:cubicBezTo>
                <a:cubicBezTo>
                  <a:pt x="9329170" y="2434723"/>
                  <a:pt x="9353842" y="2394995"/>
                  <a:pt x="9409318" y="2382251"/>
                </a:cubicBezTo>
                <a:cubicBezTo>
                  <a:pt x="9532588" y="2354372"/>
                  <a:pt x="9486838" y="2258725"/>
                  <a:pt x="9549608" y="2206251"/>
                </a:cubicBezTo>
                <a:cubicBezTo>
                  <a:pt x="9555528" y="2201318"/>
                  <a:pt x="9557937" y="2145689"/>
                  <a:pt x="9558498" y="2089906"/>
                </a:cubicBezTo>
                <a:lnTo>
                  <a:pt x="9558554" y="2067059"/>
                </a:lnTo>
                <a:lnTo>
                  <a:pt x="9560860" y="2067478"/>
                </a:lnTo>
                <a:cubicBezTo>
                  <a:pt x="9570526" y="2061370"/>
                  <a:pt x="9569864" y="2039204"/>
                  <a:pt x="9561748" y="2010771"/>
                </a:cubicBezTo>
                <a:lnTo>
                  <a:pt x="9557784" y="2000270"/>
                </a:lnTo>
                <a:lnTo>
                  <a:pt x="9557332" y="1985465"/>
                </a:lnTo>
                <a:cubicBezTo>
                  <a:pt x="9557010" y="1978571"/>
                  <a:pt x="9556652" y="1974036"/>
                  <a:pt x="9556280" y="1972651"/>
                </a:cubicBezTo>
                <a:cubicBezTo>
                  <a:pt x="9555728" y="1970647"/>
                  <a:pt x="9555194" y="1971718"/>
                  <a:pt x="9554656" y="1975102"/>
                </a:cubicBezTo>
                <a:lnTo>
                  <a:pt x="9553312" y="1988415"/>
                </a:lnTo>
                <a:lnTo>
                  <a:pt x="9544345" y="1964647"/>
                </a:lnTo>
                <a:cubicBezTo>
                  <a:pt x="9514648" y="1900144"/>
                  <a:pt x="9460898" y="1830163"/>
                  <a:pt x="9406116" y="1833033"/>
                </a:cubicBezTo>
                <a:cubicBezTo>
                  <a:pt x="9440585" y="1745438"/>
                  <a:pt x="9440585" y="1745438"/>
                  <a:pt x="9310156" y="1749793"/>
                </a:cubicBezTo>
                <a:cubicBezTo>
                  <a:pt x="9356667" y="1691155"/>
                  <a:pt x="9355812" y="1677707"/>
                  <a:pt x="9294316" y="1667087"/>
                </a:cubicBezTo>
                <a:cubicBezTo>
                  <a:pt x="9235107" y="1656790"/>
                  <a:pt x="9170267" y="1658922"/>
                  <a:pt x="9114968" y="1638817"/>
                </a:cubicBezTo>
                <a:cubicBezTo>
                  <a:pt x="9160174" y="1565582"/>
                  <a:pt x="9169102" y="1486201"/>
                  <a:pt x="9269354" y="1440932"/>
                </a:cubicBezTo>
                <a:cubicBezTo>
                  <a:pt x="9285148" y="1433899"/>
                  <a:pt x="9294728" y="1412261"/>
                  <a:pt x="9283508" y="1402175"/>
                </a:cubicBezTo>
                <a:cubicBezTo>
                  <a:pt x="9243716" y="1364532"/>
                  <a:pt x="9291815" y="1277393"/>
                  <a:pt x="9175801" y="1282713"/>
                </a:cubicBezTo>
                <a:cubicBezTo>
                  <a:pt x="9161480" y="1283242"/>
                  <a:pt x="9147826" y="1276463"/>
                  <a:pt x="9158332" y="1263446"/>
                </a:cubicBezTo>
                <a:cubicBezTo>
                  <a:pt x="9194416" y="1219023"/>
                  <a:pt x="9147728" y="1227386"/>
                  <a:pt x="9118913" y="1225758"/>
                </a:cubicBezTo>
                <a:cubicBezTo>
                  <a:pt x="9084044" y="1223959"/>
                  <a:pt x="9046158" y="1246013"/>
                  <a:pt x="9012926" y="1228356"/>
                </a:cubicBezTo>
                <a:cubicBezTo>
                  <a:pt x="9018978" y="1204734"/>
                  <a:pt x="9046738" y="1201673"/>
                  <a:pt x="9065776" y="1192140"/>
                </a:cubicBezTo>
                <a:cubicBezTo>
                  <a:pt x="9121407" y="1164020"/>
                  <a:pt x="9166296" y="1133287"/>
                  <a:pt x="9165460" y="1078578"/>
                </a:cubicBezTo>
                <a:cubicBezTo>
                  <a:pt x="9164914" y="1034373"/>
                  <a:pt x="9168442" y="994797"/>
                  <a:pt x="9088862" y="990883"/>
                </a:cubicBezTo>
                <a:cubicBezTo>
                  <a:pt x="9076359" y="990290"/>
                  <a:pt x="9069624" y="985383"/>
                  <a:pt x="9066899" y="978184"/>
                </a:cubicBezTo>
                <a:cubicBezTo>
                  <a:pt x="9075440" y="969922"/>
                  <a:pt x="9083586" y="961407"/>
                  <a:pt x="9093741" y="954755"/>
                </a:cubicBezTo>
                <a:cubicBezTo>
                  <a:pt x="9127858" y="932856"/>
                  <a:pt x="9138200" y="905402"/>
                  <a:pt x="9146966" y="876935"/>
                </a:cubicBezTo>
                <a:cubicBezTo>
                  <a:pt x="9152612" y="858785"/>
                  <a:pt x="9159400" y="840796"/>
                  <a:pt x="9173822" y="823992"/>
                </a:cubicBezTo>
                <a:cubicBezTo>
                  <a:pt x="9182604" y="813593"/>
                  <a:pt x="9193788" y="805313"/>
                  <a:pt x="9208162" y="799657"/>
                </a:cubicBezTo>
                <a:cubicBezTo>
                  <a:pt x="9220678" y="794526"/>
                  <a:pt x="9224122" y="789290"/>
                  <a:pt x="9214949" y="781669"/>
                </a:cubicBezTo>
                <a:cubicBezTo>
                  <a:pt x="9189004" y="759814"/>
                  <a:pt x="9177528" y="733798"/>
                  <a:pt x="9191632" y="700169"/>
                </a:cubicBezTo>
                <a:cubicBezTo>
                  <a:pt x="9195898" y="690015"/>
                  <a:pt x="9191991" y="682056"/>
                  <a:pt x="9180141" y="679878"/>
                </a:cubicBezTo>
                <a:cubicBezTo>
                  <a:pt x="9130813" y="670494"/>
                  <a:pt x="9116574" y="636682"/>
                  <a:pt x="9094054" y="609294"/>
                </a:cubicBezTo>
                <a:cubicBezTo>
                  <a:pt x="9062114" y="570398"/>
                  <a:pt x="9032740" y="530289"/>
                  <a:pt x="9009570" y="486718"/>
                </a:cubicBezTo>
                <a:cubicBezTo>
                  <a:pt x="8995824" y="460676"/>
                  <a:pt x="8982473" y="434888"/>
                  <a:pt x="8988782" y="403406"/>
                </a:cubicBezTo>
                <a:cubicBezTo>
                  <a:pt x="8990180" y="395709"/>
                  <a:pt x="8986408" y="389841"/>
                  <a:pt x="8981174" y="384752"/>
                </a:cubicBezTo>
                <a:cubicBezTo>
                  <a:pt x="8958976" y="362445"/>
                  <a:pt x="8959928" y="335828"/>
                  <a:pt x="8973944" y="306726"/>
                </a:cubicBezTo>
                <a:cubicBezTo>
                  <a:pt x="8982644" y="289110"/>
                  <a:pt x="8981386" y="287152"/>
                  <a:pt x="8956683" y="290747"/>
                </a:cubicBezTo>
                <a:cubicBezTo>
                  <a:pt x="8906506" y="297728"/>
                  <a:pt x="8856742" y="305262"/>
                  <a:pt x="8806934" y="306176"/>
                </a:cubicBezTo>
                <a:cubicBezTo>
                  <a:pt x="8751091" y="307216"/>
                  <a:pt x="8732261" y="296247"/>
                  <a:pt x="8771833" y="253207"/>
                </a:cubicBezTo>
                <a:cubicBezTo>
                  <a:pt x="8780317" y="244048"/>
                  <a:pt x="8787620" y="234129"/>
                  <a:pt x="8791096" y="223468"/>
                </a:cubicBezTo>
                <a:cubicBezTo>
                  <a:pt x="8793583" y="215036"/>
                  <a:pt x="8790598" y="209676"/>
                  <a:pt x="8781353" y="206881"/>
                </a:cubicBez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1474470" y="4874029"/>
            <a:ext cx="9192006" cy="1586048"/>
          </a:xfrm>
        </p:spPr>
        <p:txBody>
          <a:bodyPr anchor="ctr">
            <a:normAutofit/>
          </a:bodyPr>
          <a:lstStyle/>
          <a:p>
            <a:pPr algn="ctr"/>
            <a:r>
              <a:rPr lang="en-US" sz="4000" dirty="0"/>
              <a:t>“Blessed are those who mourn, </a:t>
            </a:r>
            <a:br>
              <a:rPr lang="en-US" sz="4000" dirty="0"/>
            </a:br>
            <a:r>
              <a:rPr lang="en-US" sz="4000" dirty="0"/>
              <a:t>for they shall be comforted.” </a:t>
            </a:r>
            <a:r>
              <a:rPr lang="en-US" sz="4000" dirty="0" smtClean="0"/>
              <a:t/>
            </a:r>
            <a:br>
              <a:rPr lang="en-US" sz="4000" dirty="0" smtClean="0"/>
            </a:br>
            <a:r>
              <a:rPr lang="en-US" sz="2800" dirty="0" smtClean="0"/>
              <a:t>Matthew </a:t>
            </a:r>
            <a:r>
              <a:rPr lang="en-US" sz="2800" dirty="0"/>
              <a:t>5:4</a:t>
            </a:r>
            <a:endParaRPr lang="en-US" sz="3700" dirty="0"/>
          </a:p>
        </p:txBody>
      </p:sp>
      <p:sp>
        <p:nvSpPr>
          <p:cNvPr id="3" name="Subtitle 2">
            <a:extLst>
              <a:ext uri="{FF2B5EF4-FFF2-40B4-BE49-F238E27FC236}">
                <a16:creationId xmlns:a16="http://schemas.microsoft.com/office/drawing/2014/main" xmlns="" id="{2EA32F1B-5E8D-234E-83EC-B46CC75A6B71}"/>
              </a:ext>
            </a:extLst>
          </p:cNvPr>
          <p:cNvSpPr>
            <a:spLocks noGrp="1"/>
          </p:cNvSpPr>
          <p:nvPr>
            <p:ph type="subTitle" idx="1"/>
          </p:nvPr>
        </p:nvSpPr>
        <p:spPr>
          <a:xfrm>
            <a:off x="1110145" y="4152711"/>
            <a:ext cx="2501735" cy="756778"/>
          </a:xfrm>
        </p:spPr>
        <p:txBody>
          <a:bodyPr>
            <a:normAutofit/>
          </a:bodyPr>
          <a:lstStyle/>
          <a:p>
            <a:pPr algn="ctr"/>
            <a:r>
              <a:rPr lang="en-US" sz="3200" cap="none" dirty="0">
                <a:latin typeface="+mj-lt"/>
              </a:rPr>
              <a:t>Jesus said</a:t>
            </a: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10003" b="11326"/>
          <a:stretch/>
        </p:blipFill>
        <p:spPr>
          <a:xfrm>
            <a:off x="3815449" y="1870039"/>
            <a:ext cx="2015920" cy="1133950"/>
          </a:xfrm>
          <a:prstGeom prst="rect">
            <a:avLst/>
          </a:prstGeom>
        </p:spPr>
      </p:pic>
      <p:pic>
        <p:nvPicPr>
          <p:cNvPr id="15" name="Picture 14">
            <a:extLst>
              <a:ext uri="{FF2B5EF4-FFF2-40B4-BE49-F238E27FC236}">
                <a16:creationId xmlns:a16="http://schemas.microsoft.com/office/drawing/2014/main" xmlns="" id="{0208FCB6-A388-A048-80BB-0CB1CD8EC048}"/>
              </a:ext>
            </a:extLst>
          </p:cNvPr>
          <p:cNvPicPr>
            <a:picLocks noChangeAspect="1"/>
          </p:cNvPicPr>
          <p:nvPr/>
        </p:nvPicPr>
        <p:blipFill>
          <a:blip r:embed="rId3"/>
          <a:stretch>
            <a:fillRect/>
          </a:stretch>
        </p:blipFill>
        <p:spPr>
          <a:xfrm>
            <a:off x="6819374" y="1210104"/>
            <a:ext cx="1562100" cy="2044700"/>
          </a:xfrm>
          <a:prstGeom prst="rect">
            <a:avLst/>
          </a:prstGeom>
        </p:spPr>
      </p:pic>
      <p:sp>
        <p:nvSpPr>
          <p:cNvPr id="5" name="Footer Placeholder 4">
            <a:extLst>
              <a:ext uri="{FF2B5EF4-FFF2-40B4-BE49-F238E27FC236}">
                <a16:creationId xmlns:a16="http://schemas.microsoft.com/office/drawing/2014/main" xmlns="" id="{E05D658A-9708-1C4B-AE41-366897E9AA58}"/>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39934363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000">
        <p159:morph option="byObject"/>
      </p:transition>
    </mc:Choice>
    <mc:Fallback>
      <p:transition spd="slow" advClick="0" advTm="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854DEE1C-7FD6-4FA0-A96A-BDF952F1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1524000" y="4370226"/>
            <a:ext cx="9185910" cy="1596233"/>
          </a:xfrm>
        </p:spPr>
        <p:txBody>
          <a:bodyPr>
            <a:normAutofit/>
          </a:bodyPr>
          <a:lstStyle/>
          <a:p>
            <a:pPr algn="ctr"/>
            <a:r>
              <a:rPr lang="en-US" sz="4000" dirty="0"/>
              <a:t>So keep on reaching out </a:t>
            </a:r>
            <a:br>
              <a:rPr lang="en-US" sz="4000" dirty="0"/>
            </a:br>
            <a:r>
              <a:rPr lang="en-US" sz="4000" dirty="0"/>
              <a:t>over the weeks and months ahead</a:t>
            </a: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9374" r="2" b="21455"/>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pic>
        <p:nvPicPr>
          <p:cNvPr id="15" name="Picture 14">
            <a:extLst>
              <a:ext uri="{FF2B5EF4-FFF2-40B4-BE49-F238E27FC236}">
                <a16:creationId xmlns:a16="http://schemas.microsoft.com/office/drawing/2014/main" xmlns="" id="{706D8725-4B48-884F-9D35-2747E989A4B7}"/>
              </a:ext>
            </a:extLst>
          </p:cNvPr>
          <p:cNvPicPr>
            <a:picLocks noChangeAspect="1"/>
          </p:cNvPicPr>
          <p:nvPr/>
        </p:nvPicPr>
        <p:blipFill>
          <a:blip r:embed="rId4"/>
          <a:stretch>
            <a:fillRect/>
          </a:stretch>
        </p:blipFill>
        <p:spPr>
          <a:xfrm>
            <a:off x="9928860" y="4539286"/>
            <a:ext cx="1562100" cy="2044700"/>
          </a:xfrm>
          <a:prstGeom prst="rect">
            <a:avLst/>
          </a:prstGeom>
        </p:spPr>
      </p:pic>
      <p:sp>
        <p:nvSpPr>
          <p:cNvPr id="3" name="Footer Placeholder 2">
            <a:extLst>
              <a:ext uri="{FF2B5EF4-FFF2-40B4-BE49-F238E27FC236}">
                <a16:creationId xmlns:a16="http://schemas.microsoft.com/office/drawing/2014/main" xmlns="" id="{6874CE4A-B137-3742-8E28-CC5D1F691590}"/>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8974495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5000">
        <p159:morph option="byObject"/>
      </p:transition>
    </mc:Choice>
    <mc:Fallback>
      <p:transition spd="slow"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ight&#10;&#10;Description automatically generated">
            <a:extLst>
              <a:ext uri="{FF2B5EF4-FFF2-40B4-BE49-F238E27FC236}">
                <a16:creationId xmlns:a16="http://schemas.microsoft.com/office/drawing/2014/main" xmlns="" id="{BC20B7F9-5502-B245-81ED-EE1B72B219A9}"/>
              </a:ext>
            </a:extLst>
          </p:cNvPr>
          <p:cNvPicPr>
            <a:picLocks noChangeAspect="1"/>
          </p:cNvPicPr>
          <p:nvPr/>
        </p:nvPicPr>
        <p:blipFill rotWithShape="1">
          <a:blip r:embed="rId2">
            <a:alphaModFix amt="40000"/>
            <a:extLst>
              <a:ext uri="{837473B0-CC2E-450A-ABE3-18F120FF3D39}">
                <a1611:picAttrSrcUrl xmlns:a1611="http://schemas.microsoft.com/office/drawing/2016/11/main" xmlns="" r:id="rId3"/>
              </a:ext>
            </a:extLst>
          </a:blip>
          <a:srcRect t="10709" r="-1" b="27205"/>
          <a:stretch/>
        </p:blipFill>
        <p:spPr>
          <a:xfrm>
            <a:off x="0" y="10"/>
            <a:ext cx="8450297" cy="6857990"/>
          </a:xfrm>
          <a:prstGeom prst="rect">
            <a:avLst/>
          </a:prstGeom>
        </p:spPr>
      </p:pic>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595967" y="-199681"/>
            <a:ext cx="4620584" cy="4567137"/>
          </a:xfrm>
        </p:spPr>
        <p:txBody>
          <a:bodyPr>
            <a:normAutofit/>
          </a:bodyPr>
          <a:lstStyle/>
          <a:p>
            <a:r>
              <a:rPr lang="en-US" sz="4400" dirty="0"/>
              <a:t>Remember you can </a:t>
            </a:r>
            <a:r>
              <a:rPr lang="en-US" sz="4400"/>
              <a:t>always video </a:t>
            </a:r>
            <a:r>
              <a:rPr lang="en-US" sz="4400" dirty="0"/>
              <a:t>call or phone</a:t>
            </a: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4"/>
          <a:srcRect l="18917" r="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xmlns="" id="{C3A6E92A-D7E1-2145-B87B-19EA3218A74E}"/>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3404664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EB4D1-AA3F-4A8F-8207-6E71EC12C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0003" b="11326"/>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7376160" y="2570188"/>
            <a:ext cx="4277621" cy="2184692"/>
          </a:xfrm>
        </p:spPr>
        <p:txBody>
          <a:bodyPr>
            <a:normAutofit/>
          </a:bodyPr>
          <a:lstStyle/>
          <a:p>
            <a:r>
              <a:rPr lang="en-US" sz="4000" dirty="0"/>
              <a:t>Don’t know what to say? </a:t>
            </a:r>
            <a:br>
              <a:rPr lang="en-US" sz="4000" dirty="0"/>
            </a:br>
            <a:r>
              <a:rPr lang="en-US" sz="4000" dirty="0"/>
              <a:t>Keep it simple</a:t>
            </a:r>
          </a:p>
        </p:txBody>
      </p:sp>
      <p:pic>
        <p:nvPicPr>
          <p:cNvPr id="10" name="Picture 9">
            <a:extLst>
              <a:ext uri="{FF2B5EF4-FFF2-40B4-BE49-F238E27FC236}">
                <a16:creationId xmlns:a16="http://schemas.microsoft.com/office/drawing/2014/main" xmlns="" id="{0F3D36F5-F8AF-7C45-B0C3-108332F6D255}"/>
              </a:ext>
            </a:extLst>
          </p:cNvPr>
          <p:cNvPicPr>
            <a:picLocks noChangeAspect="1"/>
          </p:cNvPicPr>
          <p:nvPr/>
        </p:nvPicPr>
        <p:blipFill>
          <a:blip r:embed="rId4"/>
          <a:stretch>
            <a:fillRect/>
          </a:stretch>
        </p:blipFill>
        <p:spPr>
          <a:xfrm>
            <a:off x="10629900" y="4175125"/>
            <a:ext cx="1562100" cy="2044700"/>
          </a:xfrm>
          <a:prstGeom prst="rect">
            <a:avLst/>
          </a:prstGeom>
        </p:spPr>
      </p:pic>
      <p:sp>
        <p:nvSpPr>
          <p:cNvPr id="3" name="Footer Placeholder 2">
            <a:extLst>
              <a:ext uri="{FF2B5EF4-FFF2-40B4-BE49-F238E27FC236}">
                <a16:creationId xmlns:a16="http://schemas.microsoft.com/office/drawing/2014/main" xmlns="" id="{0AE4E5F2-0489-E04A-92BC-28A3CE3FDA36}"/>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42099159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B3F6F06-A72D-4442-A031-E1D2004CB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9CF7FE1C-8BC5-4B0C-A2BC-93AB72C90F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5831216" y="883076"/>
            <a:ext cx="5522583" cy="1965960"/>
          </a:xfrm>
        </p:spPr>
        <p:txBody>
          <a:bodyPr anchor="b">
            <a:normAutofit fontScale="90000"/>
          </a:bodyPr>
          <a:lstStyle/>
          <a:p>
            <a:r>
              <a:rPr lang="en-US" sz="4700" dirty="0"/>
              <a:t>ask how they are….</a:t>
            </a:r>
            <a:br>
              <a:rPr lang="en-US" sz="4700" dirty="0"/>
            </a:br>
            <a:endParaRPr lang="en-US" sz="4700" dirty="0"/>
          </a:p>
        </p:txBody>
      </p:sp>
      <p:sp>
        <p:nvSpPr>
          <p:cNvPr id="3" name="Subtitle 2">
            <a:extLst>
              <a:ext uri="{FF2B5EF4-FFF2-40B4-BE49-F238E27FC236}">
                <a16:creationId xmlns:a16="http://schemas.microsoft.com/office/drawing/2014/main" xmlns="" id="{2EA32F1B-5E8D-234E-83EC-B46CC75A6B71}"/>
              </a:ext>
            </a:extLst>
          </p:cNvPr>
          <p:cNvSpPr>
            <a:spLocks noGrp="1"/>
          </p:cNvSpPr>
          <p:nvPr>
            <p:ph type="subTitle" idx="1"/>
          </p:nvPr>
        </p:nvSpPr>
        <p:spPr>
          <a:xfrm>
            <a:off x="5834264" y="2490844"/>
            <a:ext cx="5815472" cy="1474400"/>
          </a:xfrm>
        </p:spPr>
        <p:txBody>
          <a:bodyPr anchor="t">
            <a:normAutofit fontScale="85000" lnSpcReduction="20000"/>
          </a:bodyPr>
          <a:lstStyle/>
          <a:p>
            <a:r>
              <a:rPr lang="en-US" sz="4000" i="1" cap="none" dirty="0">
                <a:latin typeface="+mj-lt"/>
              </a:rPr>
              <a:t>But most importantly……</a:t>
            </a:r>
          </a:p>
          <a:p>
            <a:r>
              <a:rPr lang="en-US" sz="4000" i="1" cap="none" dirty="0">
                <a:latin typeface="+mj-lt"/>
              </a:rPr>
              <a:t> listen and keep on listening</a:t>
            </a:r>
            <a:endParaRPr lang="en-US" sz="3600" i="1" cap="none" dirty="0">
              <a:latin typeface="+mj-lt"/>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10003" b="11326"/>
          <a:stretch/>
        </p:blipFill>
        <p:spPr>
          <a:xfrm>
            <a:off x="542264" y="3328228"/>
            <a:ext cx="4410736" cy="2481028"/>
          </a:xfrm>
          <a:prstGeom prst="rect">
            <a:avLst/>
          </a:prstGeom>
        </p:spPr>
      </p:pic>
      <p:pic>
        <p:nvPicPr>
          <p:cNvPr id="8" name="Picture 7">
            <a:extLst>
              <a:ext uri="{FF2B5EF4-FFF2-40B4-BE49-F238E27FC236}">
                <a16:creationId xmlns:a16="http://schemas.microsoft.com/office/drawing/2014/main" xmlns="" id="{27D6D7DF-9657-9549-9B9A-0A3FD7B138A7}"/>
              </a:ext>
            </a:extLst>
          </p:cNvPr>
          <p:cNvPicPr>
            <a:picLocks noChangeAspect="1"/>
          </p:cNvPicPr>
          <p:nvPr/>
        </p:nvPicPr>
        <p:blipFill>
          <a:blip r:embed="rId3"/>
          <a:stretch>
            <a:fillRect/>
          </a:stretch>
        </p:blipFill>
        <p:spPr>
          <a:xfrm>
            <a:off x="9791699" y="4541534"/>
            <a:ext cx="1562100" cy="2044700"/>
          </a:xfrm>
          <a:prstGeom prst="rect">
            <a:avLst/>
          </a:prstGeom>
        </p:spPr>
      </p:pic>
      <p:sp>
        <p:nvSpPr>
          <p:cNvPr id="5" name="Footer Placeholder 4">
            <a:extLst>
              <a:ext uri="{FF2B5EF4-FFF2-40B4-BE49-F238E27FC236}">
                <a16:creationId xmlns:a16="http://schemas.microsoft.com/office/drawing/2014/main" xmlns="" id="{8A38416A-2138-A74C-9F21-5AFB25A65E6D}"/>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1116974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000">
        <p159:morph option="byObject"/>
      </p:transition>
    </mc:Choice>
    <mc:Fallback>
      <p:transition spd="slow" advClick="0"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D47766EE-4192-4B2D-A5A0-F60F9A5F74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4"/>
          <a:srcRect t="9625" b="11704"/>
          <a:stretch/>
        </p:blipFill>
        <p:spPr>
          <a:xfrm>
            <a:off x="-3028" y="10"/>
            <a:ext cx="12191980" cy="6857990"/>
          </a:xfrm>
          <a:prstGeom prst="rect">
            <a:avLst/>
          </a:prstGeom>
        </p:spPr>
      </p:pic>
      <p:sp>
        <p:nvSpPr>
          <p:cNvPr id="37" name="Graphic 1">
            <a:extLst>
              <a:ext uri="{FF2B5EF4-FFF2-40B4-BE49-F238E27FC236}">
                <a16:creationId xmlns:a16="http://schemas.microsoft.com/office/drawing/2014/main" xmlns="" id="{D6705569-F545-4F47-A260-A9202826EA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89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3325472" y="1998924"/>
            <a:ext cx="5806653" cy="3344972"/>
          </a:xfrm>
        </p:spPr>
        <p:txBody>
          <a:bodyPr>
            <a:normAutofit/>
          </a:bodyPr>
          <a:lstStyle/>
          <a:p>
            <a:pPr algn="ctr"/>
            <a:r>
              <a:rPr lang="en-US" sz="3600" dirty="0"/>
              <a:t>When someone dies </a:t>
            </a:r>
            <a:br>
              <a:rPr lang="en-US" sz="3600" dirty="0"/>
            </a:br>
            <a:r>
              <a:rPr lang="en-US" sz="3600" dirty="0"/>
              <a:t>in our country, </a:t>
            </a:r>
            <a:br>
              <a:rPr lang="en-US" sz="3600" dirty="0"/>
            </a:br>
            <a:r>
              <a:rPr lang="en-US" sz="3600" dirty="0"/>
              <a:t>our community, </a:t>
            </a:r>
            <a:br>
              <a:rPr lang="en-US" sz="3600" dirty="0"/>
            </a:br>
            <a:r>
              <a:rPr lang="en-US" sz="3600" dirty="0"/>
              <a:t>in our church, family  or friendship group</a:t>
            </a:r>
            <a:br>
              <a:rPr lang="en-US" sz="3600" dirty="0"/>
            </a:br>
            <a:r>
              <a:rPr lang="en-US" sz="3600" dirty="0"/>
              <a:t>we come together</a:t>
            </a:r>
          </a:p>
        </p:txBody>
      </p:sp>
      <p:pic>
        <p:nvPicPr>
          <p:cNvPr id="5" name="01 Memories.m4a" descr="01 Memories.m4a">
            <a:hlinkClick r:id="" action="ppaction://media"/>
            <a:extLst>
              <a:ext uri="{FF2B5EF4-FFF2-40B4-BE49-F238E27FC236}">
                <a16:creationId xmlns:a16="http://schemas.microsoft.com/office/drawing/2014/main" xmlns="" id="{9FBB79D8-2423-D643-8612-8722675BA2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xmlns="" id="{18974547-C944-FE46-8B7C-01D3D287D495}"/>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10487958" y="4658428"/>
            <a:ext cx="1561402" cy="2042160"/>
          </a:xfrm>
          <a:prstGeom prst="rect">
            <a:avLst/>
          </a:prstGeom>
        </p:spPr>
      </p:pic>
      <p:sp>
        <p:nvSpPr>
          <p:cNvPr id="3" name="Footer Placeholder 2">
            <a:extLst>
              <a:ext uri="{FF2B5EF4-FFF2-40B4-BE49-F238E27FC236}">
                <a16:creationId xmlns:a16="http://schemas.microsoft.com/office/drawing/2014/main" xmlns="" id="{3AB7BB97-B30F-9E4B-AF2F-5EE347294C06}"/>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74424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8000">
        <p159:morph option="byObject"/>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EB4D1-AA3F-4A8F-8207-6E71EC12C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10003" b="11326"/>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7662444" y="1804306"/>
            <a:ext cx="3927508" cy="3249388"/>
          </a:xfrm>
        </p:spPr>
        <p:txBody>
          <a:bodyPr>
            <a:normAutofit/>
          </a:bodyPr>
          <a:lstStyle/>
          <a:p>
            <a:r>
              <a:rPr lang="en-US" sz="4000" dirty="0"/>
              <a:t>Let people know  </a:t>
            </a:r>
            <a:r>
              <a:rPr lang="en-US" sz="4000" dirty="0" smtClean="0"/>
              <a:t>you </a:t>
            </a:r>
            <a:r>
              <a:rPr lang="en-US" sz="4000" dirty="0"/>
              <a:t>are there for them</a:t>
            </a:r>
            <a:br>
              <a:rPr lang="en-US" sz="4000" dirty="0"/>
            </a:br>
            <a:endParaRPr lang="en-US" sz="4000" dirty="0"/>
          </a:p>
        </p:txBody>
      </p:sp>
      <p:pic>
        <p:nvPicPr>
          <p:cNvPr id="10" name="Picture 9">
            <a:extLst>
              <a:ext uri="{FF2B5EF4-FFF2-40B4-BE49-F238E27FC236}">
                <a16:creationId xmlns:a16="http://schemas.microsoft.com/office/drawing/2014/main" xmlns="" id="{0ABA134E-E5CA-FF4D-B058-295CCD732CB8}"/>
              </a:ext>
            </a:extLst>
          </p:cNvPr>
          <p:cNvPicPr>
            <a:picLocks noChangeAspect="1"/>
          </p:cNvPicPr>
          <p:nvPr/>
        </p:nvPicPr>
        <p:blipFill>
          <a:blip r:embed="rId3"/>
          <a:stretch>
            <a:fillRect/>
          </a:stretch>
        </p:blipFill>
        <p:spPr>
          <a:xfrm>
            <a:off x="10629900" y="4311650"/>
            <a:ext cx="1562100" cy="2044700"/>
          </a:xfrm>
          <a:prstGeom prst="rect">
            <a:avLst/>
          </a:prstGeom>
        </p:spPr>
      </p:pic>
      <p:sp>
        <p:nvSpPr>
          <p:cNvPr id="3" name="Footer Placeholder 2">
            <a:extLst>
              <a:ext uri="{FF2B5EF4-FFF2-40B4-BE49-F238E27FC236}">
                <a16:creationId xmlns:a16="http://schemas.microsoft.com/office/drawing/2014/main" xmlns="" id="{BE975BB1-09C0-8645-86D2-BF9827C100AA}"/>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30014256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43468" y="2843213"/>
            <a:ext cx="4542895" cy="2367391"/>
          </a:xfrm>
        </p:spPr>
        <p:txBody>
          <a:bodyPr>
            <a:normAutofit fontScale="90000"/>
          </a:bodyPr>
          <a:lstStyle/>
          <a:p>
            <a:r>
              <a:rPr lang="en-US" dirty="0"/>
              <a:t>T</a:t>
            </a:r>
            <a:r>
              <a:rPr lang="en-US" dirty="0" smtClean="0"/>
              <a:t>hat </a:t>
            </a:r>
            <a:r>
              <a:rPr lang="en-US" dirty="0"/>
              <a:t>you are remembering them in your </a:t>
            </a:r>
            <a:r>
              <a:rPr lang="en-US" dirty="0" smtClean="0"/>
              <a:t>prayers; </a:t>
            </a:r>
            <a:r>
              <a:rPr lang="en-US" dirty="0"/>
              <a:t>that they are not alone</a:t>
            </a: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l="18917" r="1891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2" name="Picture 11">
            <a:extLst>
              <a:ext uri="{FF2B5EF4-FFF2-40B4-BE49-F238E27FC236}">
                <a16:creationId xmlns:a16="http://schemas.microsoft.com/office/drawing/2014/main" xmlns="" id="{7ADDD573-43C9-144A-85D2-35BF7430ECB8}"/>
              </a:ext>
            </a:extLst>
          </p:cNvPr>
          <p:cNvPicPr>
            <a:picLocks noChangeAspect="1"/>
          </p:cNvPicPr>
          <p:nvPr/>
        </p:nvPicPr>
        <p:blipFill>
          <a:blip r:embed="rId3"/>
          <a:stretch>
            <a:fillRect/>
          </a:stretch>
        </p:blipFill>
        <p:spPr>
          <a:xfrm>
            <a:off x="10328384" y="4684824"/>
            <a:ext cx="1562100" cy="2044700"/>
          </a:xfrm>
          <a:prstGeom prst="rect">
            <a:avLst/>
          </a:prstGeom>
        </p:spPr>
      </p:pic>
      <p:sp>
        <p:nvSpPr>
          <p:cNvPr id="3" name="Footer Placeholder 2">
            <a:extLst>
              <a:ext uri="{FF2B5EF4-FFF2-40B4-BE49-F238E27FC236}">
                <a16:creationId xmlns:a16="http://schemas.microsoft.com/office/drawing/2014/main" xmlns="" id="{E45B9A2B-895D-4341-981F-2A1F91C0F971}"/>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0742184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000">
        <p159:morph option="byObject"/>
      </p:transition>
    </mc:Choice>
    <mc:Fallback>
      <p:transition spd="slow" advClick="0" advTm="6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xmlns="" id="{D47766EE-4192-4B2D-A5A0-F60F9A5F74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9625" b="11704"/>
          <a:stretch/>
        </p:blipFill>
        <p:spPr>
          <a:xfrm>
            <a:off x="20" y="10"/>
            <a:ext cx="12191980" cy="6857990"/>
          </a:xfrm>
          <a:prstGeom prst="rect">
            <a:avLst/>
          </a:prstGeom>
        </p:spPr>
      </p:pic>
      <p:sp>
        <p:nvSpPr>
          <p:cNvPr id="15" name="Graphic 1">
            <a:extLst>
              <a:ext uri="{FF2B5EF4-FFF2-40B4-BE49-F238E27FC236}">
                <a16:creationId xmlns:a16="http://schemas.microsoft.com/office/drawing/2014/main" xmlns="" id="{96C5B42E-2B67-4A58-B9AF-78E1338890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30000"/>
            </a:schemeClr>
          </a:solidFill>
          <a:ln w="32707" cap="flat">
            <a:noFill/>
            <a:prstDash val="solid"/>
            <a:miter/>
          </a:ln>
          <a:effectLst>
            <a:outerShdw blurRad="50800" dist="50800" dir="2700000" algn="tl" rotWithShape="0">
              <a:prstClr val="black">
                <a:alpha val="25000"/>
              </a:prstClr>
            </a:outerShdw>
          </a:effectLst>
        </p:spPr>
        <p:txBody>
          <a:bodyPr rtlCol="0" anchor="ctr"/>
          <a:lstStyle/>
          <a:p>
            <a:endParaRPr lang="en-US" dirty="0"/>
          </a:p>
        </p:txBody>
      </p:sp>
      <p:sp>
        <p:nvSpPr>
          <p:cNvPr id="13" name="Graphic 1">
            <a:extLst>
              <a:ext uri="{FF2B5EF4-FFF2-40B4-BE49-F238E27FC236}">
                <a16:creationId xmlns:a16="http://schemas.microsoft.com/office/drawing/2014/main" xmlns="" id="{8C9B5468-C837-4FF5-A94F-03C1BD52FE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5"/>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40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3325473" y="1998924"/>
            <a:ext cx="5541054" cy="2213621"/>
          </a:xfrm>
        </p:spPr>
        <p:txBody>
          <a:bodyPr>
            <a:normAutofit fontScale="90000"/>
          </a:bodyPr>
          <a:lstStyle/>
          <a:p>
            <a:pPr algn="ctr"/>
            <a:r>
              <a:rPr lang="en-US" sz="4400" dirty="0"/>
              <a:t>Y</a:t>
            </a:r>
            <a:r>
              <a:rPr lang="en-US" sz="4400" dirty="0" smtClean="0"/>
              <a:t>ou </a:t>
            </a:r>
            <a:r>
              <a:rPr lang="en-US" sz="4400" dirty="0"/>
              <a:t>are alongside them </a:t>
            </a:r>
            <a:br>
              <a:rPr lang="en-US" sz="4400" dirty="0"/>
            </a:br>
            <a:r>
              <a:rPr lang="en-US" sz="4400" dirty="0"/>
              <a:t>even when you can’t be there </a:t>
            </a:r>
          </a:p>
        </p:txBody>
      </p:sp>
      <p:pic>
        <p:nvPicPr>
          <p:cNvPr id="16" name="Picture 15">
            <a:extLst>
              <a:ext uri="{FF2B5EF4-FFF2-40B4-BE49-F238E27FC236}">
                <a16:creationId xmlns:a16="http://schemas.microsoft.com/office/drawing/2014/main" xmlns="" id="{E412BB73-7BCC-234A-BB09-06C5E2CB9875}"/>
              </a:ext>
            </a:extLst>
          </p:cNvPr>
          <p:cNvPicPr>
            <a:picLocks noChangeAspect="1"/>
          </p:cNvPicPr>
          <p:nvPr/>
        </p:nvPicPr>
        <p:blipFill>
          <a:blip r:embed="rId3"/>
          <a:stretch>
            <a:fillRect/>
          </a:stretch>
        </p:blipFill>
        <p:spPr>
          <a:xfrm>
            <a:off x="10328384" y="4684824"/>
            <a:ext cx="1562100" cy="2044700"/>
          </a:xfrm>
          <a:prstGeom prst="rect">
            <a:avLst/>
          </a:prstGeom>
        </p:spPr>
      </p:pic>
      <p:sp>
        <p:nvSpPr>
          <p:cNvPr id="3" name="Footer Placeholder 2">
            <a:extLst>
              <a:ext uri="{FF2B5EF4-FFF2-40B4-BE49-F238E27FC236}">
                <a16:creationId xmlns:a16="http://schemas.microsoft.com/office/drawing/2014/main" xmlns="" id="{0FD39B36-DA0B-DD47-9967-89C2A618166B}"/>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5099893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light&#10;&#10;Description automatically generated">
            <a:extLst>
              <a:ext uri="{FF2B5EF4-FFF2-40B4-BE49-F238E27FC236}">
                <a16:creationId xmlns:a16="http://schemas.microsoft.com/office/drawing/2014/main" xmlns="" id="{BC20B7F9-5502-B245-81ED-EE1B72B219A9}"/>
              </a:ext>
            </a:extLst>
          </p:cNvPr>
          <p:cNvPicPr>
            <a:picLocks noChangeAspect="1"/>
          </p:cNvPicPr>
          <p:nvPr/>
        </p:nvPicPr>
        <p:blipFill rotWithShape="1">
          <a:blip r:embed="rId2">
            <a:alphaModFix amt="40000"/>
            <a:extLst>
              <a:ext uri="{837473B0-CC2E-450A-ABE3-18F120FF3D39}">
                <a1611:picAttrSrcUrl xmlns:a1611="http://schemas.microsoft.com/office/drawing/2016/11/main" xmlns="" r:id="rId3"/>
              </a:ext>
            </a:extLst>
          </a:blip>
          <a:srcRect t="10709" r="-1" b="27205"/>
          <a:stretch/>
        </p:blipFill>
        <p:spPr>
          <a:xfrm>
            <a:off x="20" y="10"/>
            <a:ext cx="8450297" cy="6857990"/>
          </a:xfrm>
          <a:prstGeom prst="rect">
            <a:avLst/>
          </a:prstGeom>
        </p:spPr>
      </p:pic>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43468" y="643467"/>
            <a:ext cx="5452532" cy="4694343"/>
          </a:xfrm>
        </p:spPr>
        <p:txBody>
          <a:bodyPr>
            <a:normAutofit/>
          </a:bodyPr>
          <a:lstStyle/>
          <a:p>
            <a:r>
              <a:rPr lang="en-US" sz="4400" dirty="0"/>
              <a:t>Jesus said…</a:t>
            </a:r>
            <a:br>
              <a:rPr lang="en-US" sz="4400" dirty="0"/>
            </a:br>
            <a:r>
              <a:rPr lang="en-US" sz="4400" dirty="0"/>
              <a:t>“</a:t>
            </a:r>
            <a:r>
              <a:rPr lang="en-GB" sz="4400" i="0" dirty="0">
                <a:solidFill>
                  <a:srgbClr val="000000"/>
                </a:solidFill>
              </a:rPr>
              <a:t>And remember that </a:t>
            </a:r>
            <a:br>
              <a:rPr lang="en-GB" sz="4400" i="0" dirty="0">
                <a:solidFill>
                  <a:srgbClr val="000000"/>
                </a:solidFill>
              </a:rPr>
            </a:br>
            <a:r>
              <a:rPr lang="en-GB" sz="4400" i="0" dirty="0">
                <a:solidFill>
                  <a:srgbClr val="000000"/>
                </a:solidFill>
              </a:rPr>
              <a:t>I am always with you until the end of time</a:t>
            </a:r>
            <a:r>
              <a:rPr lang="en-US" sz="4400" dirty="0"/>
              <a:t>.” </a:t>
            </a:r>
            <a:r>
              <a:rPr lang="en-US" sz="2000" dirty="0"/>
              <a:t>Matthew 28:20</a:t>
            </a:r>
            <a:endParaRPr lang="en-US" sz="4400"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4"/>
          <a:srcRect l="18917" r="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xmlns="" id="{ABF1857C-086B-B448-BDE7-17E1E96BA33D}"/>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42722693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A8CCCB6D-5162-4AAE-A5E3-3AC55410D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light&#10;&#10;Description automatically generated">
            <a:extLst>
              <a:ext uri="{FF2B5EF4-FFF2-40B4-BE49-F238E27FC236}">
                <a16:creationId xmlns:a16="http://schemas.microsoft.com/office/drawing/2014/main" xmlns="" id="{BC20B7F9-5502-B245-81ED-EE1B72B219A9}"/>
              </a:ext>
            </a:extLst>
          </p:cNvPr>
          <p:cNvPicPr>
            <a:picLocks noChangeAspect="1"/>
          </p:cNvPicPr>
          <p:nvPr/>
        </p:nvPicPr>
        <p:blipFill rotWithShape="1">
          <a:blip r:embed="rId3">
            <a:alphaModFix amt="40000"/>
            <a:extLst>
              <a:ext uri="{837473B0-CC2E-450A-ABE3-18F120FF3D39}">
                <a1611:picAttrSrcUrl xmlns:a1611="http://schemas.microsoft.com/office/drawing/2016/11/main" xmlns="" r:id="rId4"/>
              </a:ext>
            </a:extLst>
          </a:blip>
          <a:srcRect t="10709" r="-1" b="27205"/>
          <a:stretch/>
        </p:blipFill>
        <p:spPr>
          <a:xfrm>
            <a:off x="1" y="92372"/>
            <a:ext cx="8153400" cy="6765628"/>
          </a:xfrm>
          <a:prstGeom prst="rect">
            <a:avLst/>
          </a:prstGeom>
        </p:spPr>
      </p:pic>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152400" y="136525"/>
            <a:ext cx="6736080" cy="6647179"/>
          </a:xfrm>
        </p:spPr>
        <p:txBody>
          <a:bodyPr>
            <a:normAutofit fontScale="90000"/>
          </a:bodyPr>
          <a:lstStyle/>
          <a:p>
            <a:pPr fontAlgn="base"/>
            <a:r>
              <a:rPr lang="en-US" sz="2800" dirty="0"/>
              <a:t>so we pray…</a:t>
            </a:r>
            <a:br>
              <a:rPr lang="en-US" sz="2800" dirty="0"/>
            </a:br>
            <a:r>
              <a:rPr lang="en-GB" sz="3200" i="0" dirty="0"/>
              <a:t>God of grace and God of mercy,</a:t>
            </a:r>
            <a:br>
              <a:rPr lang="en-GB" sz="3200" i="0" dirty="0"/>
            </a:br>
            <a:r>
              <a:rPr lang="en-GB" sz="3200" i="0" dirty="0"/>
              <a:t>hear our prayers at this time.</a:t>
            </a:r>
            <a:br>
              <a:rPr lang="en-GB" sz="3200" i="0" dirty="0"/>
            </a:br>
            <a:r>
              <a:rPr lang="en-GB" sz="3200" i="0" dirty="0"/>
              <a:t>Strengthen us, by your Spirit, </a:t>
            </a:r>
            <a:br>
              <a:rPr lang="en-GB" sz="3200" i="0" dirty="0"/>
            </a:br>
            <a:r>
              <a:rPr lang="en-GB" sz="3200" i="0" dirty="0"/>
              <a:t>so </a:t>
            </a:r>
            <a:r>
              <a:rPr lang="en-GB" sz="3200" i="0" dirty="0" smtClean="0"/>
              <a:t>that </a:t>
            </a:r>
            <a:r>
              <a:rPr lang="en-GB" sz="3200" i="0" dirty="0"/>
              <a:t>we may carry on our lives </a:t>
            </a:r>
            <a:br>
              <a:rPr lang="en-GB" sz="3200" i="0" dirty="0"/>
            </a:br>
            <a:r>
              <a:rPr lang="en-GB" sz="3200" i="0" dirty="0"/>
              <a:t>as best as we are able,</a:t>
            </a:r>
            <a:br>
              <a:rPr lang="en-GB" sz="3200" i="0" dirty="0"/>
            </a:br>
            <a:r>
              <a:rPr lang="en-GB" sz="3200" i="0" dirty="0"/>
              <a:t>looking out for others,</a:t>
            </a:r>
            <a:br>
              <a:rPr lang="en-GB" sz="3200" i="0" dirty="0"/>
            </a:br>
            <a:r>
              <a:rPr lang="en-GB" sz="3200" i="0" dirty="0"/>
              <a:t>showing love in action,</a:t>
            </a:r>
            <a:br>
              <a:rPr lang="en-GB" sz="3200" i="0" dirty="0"/>
            </a:br>
            <a:r>
              <a:rPr lang="en-GB" sz="3200" i="0" dirty="0"/>
              <a:t>being faithful in prayer,</a:t>
            </a:r>
            <a:br>
              <a:rPr lang="en-GB" sz="3200" i="0" dirty="0"/>
            </a:br>
            <a:r>
              <a:rPr lang="en-GB" sz="3200" i="0" dirty="0"/>
              <a:t>and bringing encouragement, </a:t>
            </a:r>
            <a:br>
              <a:rPr lang="en-GB" sz="3200" i="0" dirty="0"/>
            </a:br>
            <a:r>
              <a:rPr lang="en-GB" sz="3200" i="0" dirty="0"/>
              <a:t>hope and </a:t>
            </a:r>
            <a:r>
              <a:rPr lang="en-GB" sz="3200" i="0" dirty="0" smtClean="0"/>
              <a:t>peace.</a:t>
            </a:r>
            <a:r>
              <a:rPr lang="en-GB" sz="3200" i="0" dirty="0"/>
              <a:t/>
            </a:r>
            <a:br>
              <a:rPr lang="en-GB" sz="3200" i="0" dirty="0"/>
            </a:br>
            <a:r>
              <a:rPr lang="en-GB" sz="3200" i="0" dirty="0" smtClean="0"/>
              <a:t>Always </a:t>
            </a:r>
            <a:r>
              <a:rPr lang="en-GB" sz="3200" i="0" dirty="0"/>
              <a:t>trusting in </a:t>
            </a:r>
            <a:r>
              <a:rPr lang="en-GB" sz="3200" i="0" dirty="0" smtClean="0"/>
              <a:t>you,</a:t>
            </a:r>
            <a:r>
              <a:rPr lang="en-GB" sz="3200" i="0" dirty="0"/>
              <a:t/>
            </a:r>
            <a:br>
              <a:rPr lang="en-GB" sz="3200" i="0" dirty="0"/>
            </a:br>
            <a:r>
              <a:rPr lang="en-GB" sz="3200" i="0" dirty="0"/>
              <a:t>our Rock and our Redeemer.</a:t>
            </a:r>
            <a:br>
              <a:rPr lang="en-GB" sz="3200" i="0" dirty="0"/>
            </a:br>
            <a:r>
              <a:rPr lang="en-GB" sz="3200" i="0" dirty="0"/>
              <a:t>These prayers we bring to </a:t>
            </a:r>
            <a:r>
              <a:rPr lang="en-GB" sz="3200" i="0" dirty="0" smtClean="0"/>
              <a:t>you</a:t>
            </a:r>
            <a:r>
              <a:rPr lang="en-GB" sz="3200" i="0" dirty="0"/>
              <a:t/>
            </a:r>
            <a:br>
              <a:rPr lang="en-GB" sz="3200" i="0" dirty="0"/>
            </a:br>
            <a:r>
              <a:rPr lang="en-GB" sz="3200" i="0" dirty="0"/>
              <a:t>in Jesus’ name.</a:t>
            </a:r>
            <a:br>
              <a:rPr lang="en-GB" sz="3200" i="0" dirty="0"/>
            </a:br>
            <a:r>
              <a:rPr lang="en-GB" sz="3200" i="0" dirty="0"/>
              <a:t>Amen.</a:t>
            </a:r>
            <a:endParaRPr lang="en-US" sz="4400"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5"/>
          <a:srcRect l="18917" r="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xmlns="" id="{112B0B6A-42EE-9D49-B629-BACFB7F785F6}"/>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686614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0">
        <p159:morph option="byObject"/>
      </p:transition>
    </mc:Choice>
    <mc:Fallback>
      <p:transition spd="slow" advClick="0" advTm="30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A76F4-3AF4-134F-A775-C4EB870387D0}"/>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xmlns="" id="{CE142FF3-F1D4-F44C-AEC9-24BB213B4657}"/>
              </a:ext>
            </a:extLst>
          </p:cNvPr>
          <p:cNvSpPr>
            <a:spLocks noGrp="1"/>
          </p:cNvSpPr>
          <p:nvPr>
            <p:ph idx="1"/>
          </p:nvPr>
        </p:nvSpPr>
        <p:spPr>
          <a:xfrm>
            <a:off x="838200" y="1790700"/>
            <a:ext cx="10515600" cy="4381500"/>
          </a:xfrm>
        </p:spPr>
        <p:txBody>
          <a:bodyPr>
            <a:normAutofit/>
          </a:bodyPr>
          <a:lstStyle/>
          <a:p>
            <a:r>
              <a:rPr lang="en-GB" dirty="0"/>
              <a:t>The Church of England has provided a range of resources to support worship at home and, importantly, guidance on how the activities of the Christian communities nationally will continue in light of the Coronavirus. </a:t>
            </a:r>
          </a:p>
          <a:p>
            <a:r>
              <a:rPr lang="en-GB" dirty="0"/>
              <a:t>More information can be found using the following link</a:t>
            </a:r>
            <a:r>
              <a:rPr lang="en-GB" dirty="0">
                <a:latin typeface="Calibri" panose="020F0502020204030204" pitchFamily="34" charset="0"/>
              </a:rPr>
              <a:t>: </a:t>
            </a:r>
            <a:r>
              <a:rPr lang="en-GB" dirty="0">
                <a:solidFill>
                  <a:srgbClr val="0000FF"/>
                </a:solidFill>
                <a:latin typeface="Calibri" panose="020F0502020204030204" pitchFamily="34" charset="0"/>
                <a:hlinkClick r:id="rId3"/>
              </a:rPr>
              <a:t>https://www.churchofengland.org/more/media-centre/coronavirus-covid-19-liturgy-and-prayer-resources</a:t>
            </a:r>
            <a:r>
              <a:rPr lang="en-GB" dirty="0">
                <a:solidFill>
                  <a:srgbClr val="0000FF"/>
                </a:solidFill>
                <a:latin typeface="Calibri" panose="020F0502020204030204" pitchFamily="34" charset="0"/>
              </a:rPr>
              <a:t> </a:t>
            </a:r>
          </a:p>
          <a:p>
            <a:r>
              <a:rPr lang="en-GB" dirty="0">
                <a:solidFill>
                  <a:srgbClr val="0000FF"/>
                </a:solidFill>
                <a:latin typeface="Calibri" panose="020F0502020204030204" pitchFamily="34" charset="0"/>
              </a:rPr>
              <a:t>or light a virtual candle: </a:t>
            </a:r>
            <a:r>
              <a:rPr lang="en-GB" dirty="0">
                <a:solidFill>
                  <a:srgbClr val="0000FF"/>
                </a:solidFill>
                <a:latin typeface="Calibri" panose="020F0502020204030204" pitchFamily="34" charset="0"/>
                <a:hlinkClick r:id="rId4"/>
              </a:rPr>
              <a:t>https://www.churchofengland.org/life-events/funerals/light-candle</a:t>
            </a:r>
            <a:endParaRPr lang="en-GB" dirty="0">
              <a:solidFill>
                <a:srgbClr val="0000FF"/>
              </a:solidFill>
              <a:latin typeface="Calibri" panose="020F0502020204030204" pitchFamily="34" charset="0"/>
            </a:endParaRPr>
          </a:p>
          <a:p>
            <a:endParaRPr lang="en-GB" dirty="0"/>
          </a:p>
          <a:p>
            <a:endParaRPr lang="en-GB" dirty="0"/>
          </a:p>
          <a:p>
            <a:endParaRPr lang="en-GB" dirty="0">
              <a:effectLst/>
            </a:endParaRPr>
          </a:p>
        </p:txBody>
      </p:sp>
      <p:sp>
        <p:nvSpPr>
          <p:cNvPr id="4" name="Footer Placeholder 3">
            <a:extLst>
              <a:ext uri="{FF2B5EF4-FFF2-40B4-BE49-F238E27FC236}">
                <a16:creationId xmlns:a16="http://schemas.microsoft.com/office/drawing/2014/main" xmlns="" id="{F7049E41-EED6-D74E-B59B-E81798071803}"/>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4080922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D6563-83EC-4146-BA09-86B8784625B5}"/>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xmlns="" id="{3FC49A8B-CDE6-104E-982D-FA8913A1B779}"/>
              </a:ext>
            </a:extLst>
          </p:cNvPr>
          <p:cNvSpPr>
            <a:spLocks noGrp="1"/>
          </p:cNvSpPr>
          <p:nvPr>
            <p:ph idx="1"/>
          </p:nvPr>
        </p:nvSpPr>
        <p:spPr/>
        <p:txBody>
          <a:bodyPr/>
          <a:lstStyle/>
          <a:p>
            <a:r>
              <a:rPr lang="en-GB" dirty="0">
                <a:solidFill>
                  <a:srgbClr val="0000FF"/>
                </a:solidFill>
                <a:cs typeface="Calibri" panose="020F0502020204030204" pitchFamily="34" charset="0"/>
                <a:hlinkClick r:id="rId2"/>
              </a:rPr>
              <a:t>https://www.churchofengland.org</a:t>
            </a:r>
            <a:endParaRPr lang="en-US" dirty="0">
              <a:cs typeface="Calibri" panose="020F0502020204030204" pitchFamily="34" charset="0"/>
              <a:hlinkClick r:id="rId3"/>
            </a:endParaRPr>
          </a:p>
          <a:p>
            <a:r>
              <a:rPr lang="en-US" dirty="0">
                <a:cs typeface="Calibri" panose="020F0502020204030204" pitchFamily="34" charset="0"/>
                <a:hlinkClick r:id="rId4"/>
              </a:rPr>
              <a:t>https://www.churchofscotland.org.uk</a:t>
            </a:r>
            <a:endParaRPr lang="en-US" dirty="0">
              <a:cs typeface="Calibri" panose="020F0502020204030204" pitchFamily="34" charset="0"/>
            </a:endParaRPr>
          </a:p>
          <a:p>
            <a:r>
              <a:rPr lang="en-US" dirty="0">
                <a:cs typeface="Calibri" panose="020F0502020204030204" pitchFamily="34" charset="0"/>
                <a:hlinkClick r:id="rId5"/>
              </a:rPr>
              <a:t>https://hospicefoundation.ie</a:t>
            </a:r>
            <a:endParaRPr lang="en-US" dirty="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xmlns="" id="{4115D663-FF8A-F84D-BB81-2851783C4C25}"/>
              </a:ext>
            </a:extLst>
          </p:cNvPr>
          <p:cNvSpPr>
            <a:spLocks noGrp="1"/>
          </p:cNvSpPr>
          <p:nvPr>
            <p:ph type="ftr" sz="quarter" idx="11"/>
          </p:nvPr>
        </p:nvSpPr>
        <p:spPr/>
        <p:txBody>
          <a:bodyPr/>
          <a:lstStyle/>
          <a:p>
            <a:r>
              <a:rPr lang="en-US" dirty="0" smtClean="0"/>
              <a:t>© Diocese of Liverpool – 2020 </a:t>
            </a:r>
            <a:endParaRPr lang="en-US" dirty="0"/>
          </a:p>
        </p:txBody>
      </p:sp>
    </p:spTree>
    <p:extLst>
      <p:ext uri="{BB962C8B-B14F-4D97-AF65-F5344CB8AC3E}">
        <p14:creationId xmlns:p14="http://schemas.microsoft.com/office/powerpoint/2010/main" val="3741072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xmlns="" id="{A8CCCB6D-5162-4AAE-A5E3-3AC55410D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light&#10;&#10;Description automatically generated">
            <a:extLst>
              <a:ext uri="{FF2B5EF4-FFF2-40B4-BE49-F238E27FC236}">
                <a16:creationId xmlns:a16="http://schemas.microsoft.com/office/drawing/2014/main" xmlns="" id="{BC20B7F9-5502-B245-81ED-EE1B72B219A9}"/>
              </a:ext>
            </a:extLst>
          </p:cNvPr>
          <p:cNvPicPr>
            <a:picLocks noChangeAspect="1"/>
          </p:cNvPicPr>
          <p:nvPr/>
        </p:nvPicPr>
        <p:blipFill rotWithShape="1">
          <a:blip r:embed="rId2">
            <a:alphaModFix amt="40000"/>
            <a:extLst>
              <a:ext uri="{837473B0-CC2E-450A-ABE3-18F120FF3D39}">
                <a1611:picAttrSrcUrl xmlns:a1611="http://schemas.microsoft.com/office/drawing/2016/11/main" xmlns="" r:id="rId3"/>
              </a:ext>
            </a:extLst>
          </a:blip>
          <a:srcRect t="10709" r="-1" b="27205"/>
          <a:stretch/>
        </p:blipFill>
        <p:spPr>
          <a:xfrm>
            <a:off x="20" y="10"/>
            <a:ext cx="8450297" cy="6857990"/>
          </a:xfrm>
          <a:prstGeom prst="rect">
            <a:avLst/>
          </a:prstGeom>
        </p:spPr>
      </p:pic>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289932" y="643467"/>
            <a:ext cx="4974120" cy="4567137"/>
          </a:xfrm>
        </p:spPr>
        <p:txBody>
          <a:bodyPr>
            <a:normAutofit/>
          </a:bodyPr>
          <a:lstStyle/>
          <a:p>
            <a:r>
              <a:rPr lang="en-US" sz="4400" dirty="0"/>
              <a:t>We come together at </a:t>
            </a:r>
            <a:br>
              <a:rPr lang="en-US" sz="4400" dirty="0"/>
            </a:br>
            <a:r>
              <a:rPr lang="en-US" sz="4400" dirty="0"/>
              <a:t>someone’s </a:t>
            </a:r>
            <a:r>
              <a:rPr lang="en-US" sz="4400" dirty="0" smtClean="0"/>
              <a:t>home,</a:t>
            </a:r>
            <a:r>
              <a:rPr lang="en-US" sz="4400" dirty="0"/>
              <a:t/>
            </a:r>
            <a:br>
              <a:rPr lang="en-US" sz="4400" dirty="0"/>
            </a:br>
            <a:r>
              <a:rPr lang="en-US" sz="4400" dirty="0"/>
              <a:t>at the funeral</a:t>
            </a:r>
            <a:br>
              <a:rPr lang="en-US" sz="4400" dirty="0"/>
            </a:br>
            <a:r>
              <a:rPr lang="en-US" sz="4400" dirty="0" smtClean="0"/>
              <a:t>or at </a:t>
            </a:r>
            <a:r>
              <a:rPr lang="en-US" sz="4400" dirty="0"/>
              <a:t>the </a:t>
            </a:r>
            <a:r>
              <a:rPr lang="en-US" sz="4400" dirty="0" smtClean="0"/>
              <a:t>crematorium</a:t>
            </a:r>
            <a:r>
              <a:rPr lang="en-US" sz="4400" dirty="0"/>
              <a:t/>
            </a:r>
            <a:br>
              <a:rPr lang="en-US" sz="4400" dirty="0"/>
            </a:br>
            <a:endParaRPr lang="en-US" sz="4400"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4"/>
          <a:srcRect l="18917" r="18917"/>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xmlns="" id="{BEC80107-0DBC-DA4C-8399-1E206C209C20}"/>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3861623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8000">
        <p159:morph option="byObject"/>
      </p:transition>
    </mc:Choice>
    <mc:Fallback>
      <p:transition spd="slow" advClick="0" advTm="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C1571042-4E8C-4B46-A5FC-54D486840B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43468" y="643467"/>
            <a:ext cx="4620584" cy="4567137"/>
          </a:xfrm>
        </p:spPr>
        <p:txBody>
          <a:bodyPr>
            <a:normAutofit/>
          </a:bodyPr>
          <a:lstStyle/>
          <a:p>
            <a:r>
              <a:rPr lang="en-US" dirty="0" smtClean="0"/>
              <a:t>or </a:t>
            </a:r>
            <a:r>
              <a:rPr lang="en-US" dirty="0"/>
              <a:t>the celebration of their life</a:t>
            </a:r>
            <a:br>
              <a:rPr lang="en-US" dirty="0"/>
            </a:br>
            <a:endParaRPr lang="en-US" dirty="0"/>
          </a:p>
        </p:txBody>
      </p:sp>
      <p:sp>
        <p:nvSpPr>
          <p:cNvPr id="21" name="Freeform: Shape 20">
            <a:extLst>
              <a:ext uri="{FF2B5EF4-FFF2-40B4-BE49-F238E27FC236}">
                <a16:creationId xmlns:a16="http://schemas.microsoft.com/office/drawing/2014/main" xmlns="" id="{52FFAF72-6204-4676-9C6F-9A4CC4D91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29215"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Picture 9">
            <a:extLst>
              <a:ext uri="{FF2B5EF4-FFF2-40B4-BE49-F238E27FC236}">
                <a16:creationId xmlns:a16="http://schemas.microsoft.com/office/drawing/2014/main" xmlns="" id="{FB70A957-1970-4E44-B8E4-491ACA33DE44}"/>
              </a:ext>
            </a:extLst>
          </p:cNvPr>
          <p:cNvPicPr>
            <a:picLocks noChangeAspect="1"/>
          </p:cNvPicPr>
          <p:nvPr/>
        </p:nvPicPr>
        <p:blipFill>
          <a:blip r:embed="rId2"/>
          <a:stretch>
            <a:fillRect/>
          </a:stretch>
        </p:blipFill>
        <p:spPr>
          <a:xfrm>
            <a:off x="8963149" y="643467"/>
            <a:ext cx="1953434" cy="2556933"/>
          </a:xfrm>
          <a:prstGeom prst="rect">
            <a:avLst/>
          </a:prstGeom>
        </p:spPr>
      </p:pic>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0003" b="11326"/>
          <a:stretch/>
        </p:blipFill>
        <p:spPr>
          <a:xfrm>
            <a:off x="8445499" y="4631698"/>
            <a:ext cx="3217333" cy="1809742"/>
          </a:xfrm>
          <a:prstGeom prst="rect">
            <a:avLst/>
          </a:prstGeom>
        </p:spPr>
      </p:pic>
      <p:sp>
        <p:nvSpPr>
          <p:cNvPr id="3" name="Footer Placeholder 2">
            <a:extLst>
              <a:ext uri="{FF2B5EF4-FFF2-40B4-BE49-F238E27FC236}">
                <a16:creationId xmlns:a16="http://schemas.microsoft.com/office/drawing/2014/main" xmlns="" id="{5CE2D956-6C5C-DD4D-BD28-2C5884ED4CAE}"/>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37239849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3CEB4D1-AA3F-4A8F-8207-6E71EC12C5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10003" b="11326"/>
          <a:stretch/>
        </p:blipFill>
        <p:spPr>
          <a:xfrm>
            <a:off x="20" y="10"/>
            <a:ext cx="12191980" cy="6857990"/>
          </a:xfrm>
          <a:prstGeom prst="rect">
            <a:avLst/>
          </a:prstGeom>
        </p:spPr>
      </p:pic>
      <p:sp useBgFill="1">
        <p:nvSpPr>
          <p:cNvPr id="11" name="Freeform: Shape 10">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997530" y="1025355"/>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7374578" y="2565859"/>
            <a:ext cx="4536374" cy="2814957"/>
          </a:xfrm>
        </p:spPr>
        <p:txBody>
          <a:bodyPr>
            <a:normAutofit fontScale="90000"/>
          </a:bodyPr>
          <a:lstStyle/>
          <a:p>
            <a:r>
              <a:rPr lang="en-US" sz="4000" dirty="0"/>
              <a:t>We come together to pray, </a:t>
            </a:r>
            <a:br>
              <a:rPr lang="en-US" sz="4000" dirty="0"/>
            </a:br>
            <a:r>
              <a:rPr lang="en-US" sz="4000" dirty="0"/>
              <a:t>to share memories </a:t>
            </a:r>
            <a:br>
              <a:rPr lang="en-US" sz="4000" dirty="0"/>
            </a:br>
            <a:r>
              <a:rPr lang="en-US" sz="4000" dirty="0"/>
              <a:t>and stories,</a:t>
            </a:r>
            <a:br>
              <a:rPr lang="en-US" sz="4000" dirty="0"/>
            </a:br>
            <a:endParaRPr lang="en-US" sz="4000" dirty="0"/>
          </a:p>
        </p:txBody>
      </p:sp>
      <p:pic>
        <p:nvPicPr>
          <p:cNvPr id="3" name="Picture 2">
            <a:extLst>
              <a:ext uri="{FF2B5EF4-FFF2-40B4-BE49-F238E27FC236}">
                <a16:creationId xmlns:a16="http://schemas.microsoft.com/office/drawing/2014/main" xmlns="" id="{0077992A-673C-2343-B0D5-914D02FE066B}"/>
              </a:ext>
            </a:extLst>
          </p:cNvPr>
          <p:cNvPicPr>
            <a:picLocks noChangeAspect="1"/>
          </p:cNvPicPr>
          <p:nvPr/>
        </p:nvPicPr>
        <p:blipFill>
          <a:blip r:embed="rId3"/>
          <a:stretch>
            <a:fillRect/>
          </a:stretch>
        </p:blipFill>
        <p:spPr>
          <a:xfrm>
            <a:off x="10202844" y="4175125"/>
            <a:ext cx="1562100" cy="2044700"/>
          </a:xfrm>
          <a:prstGeom prst="rect">
            <a:avLst/>
          </a:prstGeom>
        </p:spPr>
      </p:pic>
      <p:sp>
        <p:nvSpPr>
          <p:cNvPr id="5" name="Footer Placeholder 4">
            <a:extLst>
              <a:ext uri="{FF2B5EF4-FFF2-40B4-BE49-F238E27FC236}">
                <a16:creationId xmlns:a16="http://schemas.microsoft.com/office/drawing/2014/main" xmlns="" id="{21414FC6-FADF-5D4A-8B27-F2AB90E7C76F}"/>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40780594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000">
        <p159:morph option="byObject"/>
      </p:transition>
    </mc:Choice>
    <mc:Fallback>
      <p:transition spd="slow" advClick="0"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B3F6F06-A72D-4442-A031-E1D2004CB3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xmlns="" id="{9CF7FE1C-8BC5-4B0C-A2BC-93AB72C90F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5882350" y="252255"/>
            <a:ext cx="5767386" cy="4038744"/>
          </a:xfrm>
        </p:spPr>
        <p:txBody>
          <a:bodyPr anchor="b">
            <a:normAutofit/>
          </a:bodyPr>
          <a:lstStyle/>
          <a:p>
            <a:r>
              <a:rPr lang="en-US" sz="4700" dirty="0"/>
              <a:t>to give </a:t>
            </a:r>
            <a:br>
              <a:rPr lang="en-US" sz="4700" dirty="0"/>
            </a:br>
            <a:r>
              <a:rPr lang="en-US" sz="4700" dirty="0"/>
              <a:t>and receive support,</a:t>
            </a:r>
            <a:br>
              <a:rPr lang="en-US" sz="4700" dirty="0"/>
            </a:br>
            <a:r>
              <a:rPr lang="en-US" sz="4700" dirty="0"/>
              <a:t>to share our loss</a:t>
            </a: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0003" b="11326"/>
          <a:stretch/>
        </p:blipFill>
        <p:spPr>
          <a:xfrm>
            <a:off x="542264" y="3328228"/>
            <a:ext cx="4410736" cy="2481028"/>
          </a:xfrm>
          <a:prstGeom prst="rect">
            <a:avLst/>
          </a:prstGeom>
        </p:spPr>
      </p:pic>
      <p:pic>
        <p:nvPicPr>
          <p:cNvPr id="10" name="Picture 9" descr="A picture containing light&#10;&#10;Description automatically generated">
            <a:extLst>
              <a:ext uri="{FF2B5EF4-FFF2-40B4-BE49-F238E27FC236}">
                <a16:creationId xmlns:a16="http://schemas.microsoft.com/office/drawing/2014/main" xmlns="" id="{39E22846-3CB9-8E4B-9B7F-CA353FCB44DC}"/>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0089858" y="4290999"/>
            <a:ext cx="1561402" cy="2042160"/>
          </a:xfrm>
          <a:prstGeom prst="rect">
            <a:avLst/>
          </a:prstGeom>
        </p:spPr>
      </p:pic>
      <p:sp>
        <p:nvSpPr>
          <p:cNvPr id="3" name="Footer Placeholder 2">
            <a:extLst>
              <a:ext uri="{FF2B5EF4-FFF2-40B4-BE49-F238E27FC236}">
                <a16:creationId xmlns:a16="http://schemas.microsoft.com/office/drawing/2014/main" xmlns="" id="{98273850-44DF-2F4B-800B-99A38B2FEE11}"/>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20164944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6000">
        <p159:morph option="byObject"/>
      </p:transition>
    </mc:Choice>
    <mc:Fallback>
      <p:transition spd="slow" advClick="0" advTm="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47766EE-4192-4B2D-A5A0-F60F9A5F74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t="9625" b="11704"/>
          <a:stretch/>
        </p:blipFill>
        <p:spPr>
          <a:xfrm>
            <a:off x="20" y="10"/>
            <a:ext cx="12191980" cy="6857990"/>
          </a:xfrm>
          <a:prstGeom prst="rect">
            <a:avLst/>
          </a:prstGeom>
        </p:spPr>
      </p:pic>
      <p:sp>
        <p:nvSpPr>
          <p:cNvPr id="11" name="Graphic 1">
            <a:extLst>
              <a:ext uri="{FF2B5EF4-FFF2-40B4-BE49-F238E27FC236}">
                <a16:creationId xmlns:a16="http://schemas.microsoft.com/office/drawing/2014/main" xmlns="" id="{96C5B42E-2B67-4A58-B9AF-78E1338890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30000"/>
            </a:schemeClr>
          </a:solidFill>
          <a:ln w="32707" cap="flat">
            <a:noFill/>
            <a:prstDash val="solid"/>
            <a:miter/>
          </a:ln>
          <a:effectLst>
            <a:outerShdw blurRad="50800" dist="50800" dir="2700000" algn="tl" rotWithShape="0">
              <a:prstClr val="black">
                <a:alpha val="25000"/>
              </a:prstClr>
            </a:outerShdw>
          </a:effectLst>
        </p:spPr>
        <p:txBody>
          <a:bodyPr rtlCol="0" anchor="ctr"/>
          <a:lstStyle/>
          <a:p>
            <a:endParaRPr lang="en-US" dirty="0"/>
          </a:p>
        </p:txBody>
      </p:sp>
      <p:sp>
        <p:nvSpPr>
          <p:cNvPr id="13" name="Graphic 1">
            <a:extLst>
              <a:ext uri="{FF2B5EF4-FFF2-40B4-BE49-F238E27FC236}">
                <a16:creationId xmlns:a16="http://schemas.microsoft.com/office/drawing/2014/main" xmlns="" id="{8C9B5468-C837-4FF5-A94F-03C1BD52FE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1969639" y="181595"/>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40000"/>
            </a:schemeClr>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2814453" y="1618013"/>
            <a:ext cx="6780810" cy="3621974"/>
          </a:xfrm>
        </p:spPr>
        <p:txBody>
          <a:bodyPr>
            <a:normAutofit/>
          </a:bodyPr>
          <a:lstStyle/>
          <a:p>
            <a:pPr algn="ctr"/>
            <a:r>
              <a:rPr lang="en-US" dirty="0"/>
              <a:t>Sadly, now </a:t>
            </a:r>
            <a:br>
              <a:rPr lang="en-US" dirty="0"/>
            </a:br>
            <a:r>
              <a:rPr lang="en-US" dirty="0"/>
              <a:t>with the challenges</a:t>
            </a:r>
            <a:br>
              <a:rPr lang="en-US" dirty="0"/>
            </a:br>
            <a:r>
              <a:rPr lang="en-US" dirty="0"/>
              <a:t> we face as a result </a:t>
            </a:r>
            <a:br>
              <a:rPr lang="en-US" dirty="0"/>
            </a:br>
            <a:r>
              <a:rPr lang="en-US" dirty="0"/>
              <a:t>of the Coronavirus</a:t>
            </a:r>
          </a:p>
        </p:txBody>
      </p:sp>
      <p:pic>
        <p:nvPicPr>
          <p:cNvPr id="12" name="Picture 11" descr="A picture containing light&#10;&#10;Description automatically generated">
            <a:extLst>
              <a:ext uri="{FF2B5EF4-FFF2-40B4-BE49-F238E27FC236}">
                <a16:creationId xmlns:a16="http://schemas.microsoft.com/office/drawing/2014/main" xmlns="" id="{308BA098-213E-D54E-9C8B-E2C194688409}"/>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10487958" y="4658428"/>
            <a:ext cx="1561402" cy="2042160"/>
          </a:xfrm>
          <a:prstGeom prst="rect">
            <a:avLst/>
          </a:prstGeom>
        </p:spPr>
      </p:pic>
      <p:sp>
        <p:nvSpPr>
          <p:cNvPr id="3" name="Footer Placeholder 2">
            <a:extLst>
              <a:ext uri="{FF2B5EF4-FFF2-40B4-BE49-F238E27FC236}">
                <a16:creationId xmlns:a16="http://schemas.microsoft.com/office/drawing/2014/main" xmlns="" id="{041B2119-AD39-0648-A387-8BADB0CB106C}"/>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4141264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 Requires="p159">
      <p:transition xmlns:p14="http://schemas.microsoft.com/office/powerpoint/2010/main" spd="slow" p14:dur="2000" advClick="0" advTm="7000">
        <p159:morph option="byObject"/>
      </p:transition>
    </mc:Choice>
    <mc:Fallback>
      <p:transition spd="slow" advClick="0"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xmlns="" id="{06DA9DF9-31F7-4056-B42E-878CC92417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643468" y="643467"/>
            <a:ext cx="4620584" cy="4567137"/>
          </a:xfrm>
        </p:spPr>
        <p:txBody>
          <a:bodyPr>
            <a:normAutofit fontScale="90000"/>
          </a:bodyPr>
          <a:lstStyle/>
          <a:p>
            <a:r>
              <a:rPr lang="en-US" dirty="0"/>
              <a:t>the traditions and some ways of responding to death </a:t>
            </a:r>
            <a:br>
              <a:rPr lang="en-US" dirty="0"/>
            </a:br>
            <a:r>
              <a:rPr lang="en-US" dirty="0"/>
              <a:t>have had to </a:t>
            </a:r>
            <a:r>
              <a:rPr lang="en-US" dirty="0" smtClean="0"/>
              <a:t>temporarily change</a:t>
            </a:r>
            <a:endParaRPr lang="en-US" dirty="0"/>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2"/>
          <a:srcRect l="18917" r="1891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8" name="Picture 7">
            <a:extLst>
              <a:ext uri="{FF2B5EF4-FFF2-40B4-BE49-F238E27FC236}">
                <a16:creationId xmlns:a16="http://schemas.microsoft.com/office/drawing/2014/main" xmlns="" id="{9CA194D6-6C8F-7D4C-A38C-43AF49EF8ACA}"/>
              </a:ext>
            </a:extLst>
          </p:cNvPr>
          <p:cNvPicPr>
            <a:picLocks noChangeAspect="1"/>
          </p:cNvPicPr>
          <p:nvPr/>
        </p:nvPicPr>
        <p:blipFill>
          <a:blip r:embed="rId3"/>
          <a:stretch>
            <a:fillRect/>
          </a:stretch>
        </p:blipFill>
        <p:spPr>
          <a:xfrm>
            <a:off x="10328384" y="4684824"/>
            <a:ext cx="1562100" cy="2044700"/>
          </a:xfrm>
          <a:prstGeom prst="rect">
            <a:avLst/>
          </a:prstGeom>
        </p:spPr>
      </p:pic>
      <p:sp>
        <p:nvSpPr>
          <p:cNvPr id="3" name="Footer Placeholder 2">
            <a:extLst>
              <a:ext uri="{FF2B5EF4-FFF2-40B4-BE49-F238E27FC236}">
                <a16:creationId xmlns:a16="http://schemas.microsoft.com/office/drawing/2014/main" xmlns="" id="{734A1727-A8C8-E245-83E6-4A4A1204C1B9}"/>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40228571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7000">
        <p159:morph option="byObject"/>
      </p:transition>
    </mc:Choice>
    <mc:Fallback>
      <p:transition spd="slow" advClick="0"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916310F5-1F5A-43EA-8B7F-A8485461C3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FA505F40-D149-43ED-AF99-35E23BCA8F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F50FF351-02C8-F34A-BDA4-3892308D4D33}"/>
              </a:ext>
            </a:extLst>
          </p:cNvPr>
          <p:cNvPicPr>
            <a:picLocks noChangeAspect="1"/>
          </p:cNvPicPr>
          <p:nvPr/>
        </p:nvPicPr>
        <p:blipFill>
          <a:blip r:embed="rId2"/>
          <a:stretch>
            <a:fillRect/>
          </a:stretch>
        </p:blipFill>
        <p:spPr>
          <a:xfrm>
            <a:off x="8944270" y="571811"/>
            <a:ext cx="2080127" cy="2722768"/>
          </a:xfrm>
          <a:prstGeom prst="rect">
            <a:avLst/>
          </a:prstGeom>
        </p:spPr>
      </p:pic>
      <p:sp useBgFill="1">
        <p:nvSpPr>
          <p:cNvPr id="20" name="Freeform: Shape 19">
            <a:extLst>
              <a:ext uri="{FF2B5EF4-FFF2-40B4-BE49-F238E27FC236}">
                <a16:creationId xmlns:a16="http://schemas.microsoft.com/office/drawing/2014/main" xmlns="" id="{6CDD35A4-E546-4AF3-A8B9-AC24C5C9FA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7E2D5CE-5B89-9F4B-A109-B9F3A978CD82}"/>
              </a:ext>
            </a:extLst>
          </p:cNvPr>
          <p:cNvSpPr>
            <a:spLocks noGrp="1"/>
          </p:cNvSpPr>
          <p:nvPr>
            <p:ph type="ctrTitle"/>
          </p:nvPr>
        </p:nvSpPr>
        <p:spPr>
          <a:xfrm>
            <a:off x="838200" y="3563422"/>
            <a:ext cx="6810944" cy="1754376"/>
          </a:xfrm>
        </p:spPr>
        <p:txBody>
          <a:bodyPr>
            <a:normAutofit/>
          </a:bodyPr>
          <a:lstStyle/>
          <a:p>
            <a:r>
              <a:rPr lang="en-US" dirty="0"/>
              <a:t>and this will affect  us</a:t>
            </a:r>
          </a:p>
        </p:txBody>
      </p:sp>
      <p:pic>
        <p:nvPicPr>
          <p:cNvPr id="4" name="Picture 3">
            <a:extLst>
              <a:ext uri="{FF2B5EF4-FFF2-40B4-BE49-F238E27FC236}">
                <a16:creationId xmlns:a16="http://schemas.microsoft.com/office/drawing/2014/main" xmlns="" id="{8A57AE40-CAB5-4CA3-A42A-628F2872BEB7}"/>
              </a:ext>
            </a:extLst>
          </p:cNvPr>
          <p:cNvPicPr>
            <a:picLocks noChangeAspect="1"/>
          </p:cNvPicPr>
          <p:nvPr/>
        </p:nvPicPr>
        <p:blipFill rotWithShape="1">
          <a:blip r:embed="rId3"/>
          <a:srcRect t="10003" b="11326"/>
          <a:stretch/>
        </p:blipFill>
        <p:spPr>
          <a:xfrm>
            <a:off x="4882099" y="1033085"/>
            <a:ext cx="3200400" cy="1800217"/>
          </a:xfrm>
          <a:prstGeom prst="rect">
            <a:avLst/>
          </a:prstGeom>
        </p:spPr>
      </p:pic>
      <p:sp>
        <p:nvSpPr>
          <p:cNvPr id="3" name="Footer Placeholder 2">
            <a:extLst>
              <a:ext uri="{FF2B5EF4-FFF2-40B4-BE49-F238E27FC236}">
                <a16:creationId xmlns:a16="http://schemas.microsoft.com/office/drawing/2014/main" xmlns="" id="{A425A585-6816-3543-8326-16763D559493}"/>
              </a:ext>
            </a:extLst>
          </p:cNvPr>
          <p:cNvSpPr>
            <a:spLocks noGrp="1"/>
          </p:cNvSpPr>
          <p:nvPr>
            <p:ph type="ftr" sz="quarter" idx="11"/>
          </p:nvPr>
        </p:nvSpPr>
        <p:spPr/>
        <p:txBody>
          <a:bodyPr/>
          <a:lstStyle/>
          <a:p>
            <a:r>
              <a:rPr lang="en-US" smtClean="0"/>
              <a:t>© Diocese of Liverpool – 2020 </a:t>
            </a:r>
            <a:endParaRPr lang="en-US" dirty="0"/>
          </a:p>
        </p:txBody>
      </p:sp>
    </p:spTree>
    <p:extLst>
      <p:ext uri="{BB962C8B-B14F-4D97-AF65-F5344CB8AC3E}">
        <p14:creationId xmlns:p14="http://schemas.microsoft.com/office/powerpoint/2010/main" val="13087409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theme/theme1.xml><?xml version="1.0" encoding="utf-8"?>
<a:theme xmlns:a="http://schemas.openxmlformats.org/drawingml/2006/main" name="Brush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679</Words>
  <Application>Microsoft Office PowerPoint</Application>
  <PresentationFormat>Widescreen</PresentationFormat>
  <Paragraphs>83</Paragraphs>
  <Slides>26</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Elephant</vt:lpstr>
      <vt:lpstr>BrushVTI</vt:lpstr>
      <vt:lpstr>Remembrance and grief in challenging times -</vt:lpstr>
      <vt:lpstr>When someone dies  in our country,  our community,  in our church, family  or friendship group we come together</vt:lpstr>
      <vt:lpstr>We come together at  someone’s home, at the funeral or at the crematorium </vt:lpstr>
      <vt:lpstr>or the celebration of their life </vt:lpstr>
      <vt:lpstr>We come together to pray,  to share memories  and stories, </vt:lpstr>
      <vt:lpstr>to give  and receive support, to share our loss</vt:lpstr>
      <vt:lpstr>Sadly, now  with the challenges  we face as a result  of the Coronavirus</vt:lpstr>
      <vt:lpstr>the traditions and some ways of responding to death  have had to temporarily change</vt:lpstr>
      <vt:lpstr>and this will affect  us</vt:lpstr>
      <vt:lpstr>It will affect  some of the ways  we respond to death,  how we grieve</vt:lpstr>
      <vt:lpstr>It will affect  some of the ways   we support those  who are grieving</vt:lpstr>
      <vt:lpstr>We can still  reach out  and support friends and family through prayer</vt:lpstr>
      <vt:lpstr>We can let those  who are grieving and mourning  know we are thinking  and praying for them</vt:lpstr>
      <vt:lpstr>or we can send  an email, text, card or a letter</vt:lpstr>
      <vt:lpstr>“Blessed are those who mourn,  for they shall be comforted.”  Matthew 5:4</vt:lpstr>
      <vt:lpstr>So keep on reaching out  over the weeks and months ahead</vt:lpstr>
      <vt:lpstr>Remember you can always video call or phone</vt:lpstr>
      <vt:lpstr>Don’t know what to say?  Keep it simple</vt:lpstr>
      <vt:lpstr>ask how they are…. </vt:lpstr>
      <vt:lpstr>Let people know  you are there for them </vt:lpstr>
      <vt:lpstr>That you are remembering them in your prayers; that they are not alone</vt:lpstr>
      <vt:lpstr>You are alongside them  even when you can’t be there </vt:lpstr>
      <vt:lpstr>Jesus said… “And remember that  I am always with you until the end of time.” Matthew 28:20</vt:lpstr>
      <vt:lpstr>so we pray… God of grace and God of mercy, hear our prayers at this time. Strengthen us, by your Spirit,  so that we may carry on our lives  as best as we are able, looking out for others, showing love in action, being faithful in prayer, and bringing encouragement,  hope and peace. Always trusting in you, our Rock and our Redeemer. These prayers we bring to you in Jesus’ name. Amen.</vt:lpstr>
      <vt:lpstr>for more information………</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Remembrance and grief in challenging times</dc:title>
  <dc:creator>Helen Sage</dc:creator>
  <cp:lastModifiedBy>Duckett, Laura</cp:lastModifiedBy>
  <cp:revision>37</cp:revision>
  <dcterms:created xsi:type="dcterms:W3CDTF">2020-03-27T11:10:50Z</dcterms:created>
  <dcterms:modified xsi:type="dcterms:W3CDTF">2020-04-14T13:22:24Z</dcterms:modified>
</cp:coreProperties>
</file>