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2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0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6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9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44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47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2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3384-C018-47A5-B4BB-4752F2542F6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DD89-8AE0-41F4-9D36-E768E9F5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6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665" y="0"/>
            <a:ext cx="91186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508" y="0"/>
            <a:ext cx="9298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05" y="0"/>
            <a:ext cx="9272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665" y="0"/>
            <a:ext cx="91186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580" y="0"/>
            <a:ext cx="9220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2020-03-16T09:50:53Z</dcterms:created>
  <dcterms:modified xsi:type="dcterms:W3CDTF">2020-03-16T09:51:23Z</dcterms:modified>
</cp:coreProperties>
</file>