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8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-48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717032"/>
            <a:ext cx="7704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anose="030F0702030302020204" pitchFamily="66" charset="0"/>
              </a:rPr>
              <a:t>Whilst you are at home </a:t>
            </a:r>
            <a:r>
              <a:rPr lang="en-GB" sz="3600" b="1" dirty="0" smtClean="0">
                <a:latin typeface="Comic Sans MS" panose="030F0702030302020204" pitchFamily="66" charset="0"/>
              </a:rPr>
              <a:t>Edition 4</a:t>
            </a:r>
            <a:endParaRPr lang="en-GB" sz="3600" b="1" dirty="0">
              <a:latin typeface="Comic Sans MS" panose="030F0702030302020204" pitchFamily="66" charset="0"/>
            </a:endParaRP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28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latin typeface="Comic Sans MS" panose="030F0702030302020204" pitchFamily="66" charset="0"/>
              </a:rPr>
              <a:t> April 2020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69771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again, we are all sending you an ‘elbow bump’</a:t>
            </a:r>
          </a:p>
          <a:p>
            <a:endParaRPr lang="en-GB" sz="20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are now on our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fourth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weekly message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Hands up who is enjoying our weekly inputs?</a:t>
            </a: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 have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enjoyed seeing all your rainbows in your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windows. </a:t>
            </a:r>
          </a:p>
          <a:p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	  </a:t>
            </a:r>
          </a:p>
          <a:p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   PC Panda says...........</a:t>
            </a:r>
          </a:p>
          <a:p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		   ‘I hear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from your teachers and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parents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that 	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   you are all doing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in keeping safe! I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	               am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so pleased to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hear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this and we can’t wait to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		   see </a:t>
            </a:r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you all </a:t>
            </a:r>
            <a:r>
              <a:rPr lang="en-GB" sz="20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again’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0045"/>
            <a:ext cx="1872208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556" y="125646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Positive message of the week….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500" y="1695255"/>
            <a:ext cx="6596732" cy="13343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GB" sz="1800" dirty="0" smtClean="0">
                <a:latin typeface="Arial Narrow" panose="020B0606020202030204" pitchFamily="34" charset="0"/>
              </a:rPr>
              <a:t>Please don’t accept friend requests online from people you don’t know!</a:t>
            </a:r>
            <a:r>
              <a:rPr lang="en-GB" sz="2000" dirty="0" smtClean="0">
                <a:latin typeface="Arial Narrow" panose="020B0606020202030204" pitchFamily="34" charset="0"/>
              </a:rPr>
              <a:t/>
            </a:r>
            <a:br>
              <a:rPr lang="en-GB" sz="2000" dirty="0" smtClean="0">
                <a:latin typeface="Arial Narrow" panose="020B0606020202030204" pitchFamily="34" charset="0"/>
              </a:rPr>
            </a:br>
            <a:endParaRPr lang="en-GB" sz="20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55" y="2123049"/>
            <a:ext cx="679450" cy="669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2591701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Remember to not talk to strangers!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04306" y="4171121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Always use your seatbelt on your essential journeys and do not distract the driver!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83" y="467839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Before crossing a road, make sure you check both ways </a:t>
            </a:r>
            <a:r>
              <a:rPr lang="en-GB" sz="2400" dirty="0" smtClean="0">
                <a:sym typeface="Wingdings" panose="05000000000000000000" pitchFamily="2" charset="2"/>
              </a:rPr>
              <a:t> </a:t>
            </a:r>
            <a:endParaRPr lang="en-GB" sz="2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580065"/>
            <a:ext cx="2633406" cy="104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19" y="3570591"/>
            <a:ext cx="747453" cy="560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63" y="2546295"/>
            <a:ext cx="1517965" cy="11194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19" y="3382723"/>
            <a:ext cx="887521" cy="855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91" y="2480820"/>
            <a:ext cx="1008892" cy="12687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596" y="2713171"/>
            <a:ext cx="1512904" cy="1617643"/>
          </a:xfrm>
          <a:prstGeom prst="rect">
            <a:avLst/>
          </a:prstGeom>
        </p:spPr>
      </p:pic>
      <p:sp>
        <p:nvSpPr>
          <p:cNvPr id="18" name="AutoShape 2" descr="Image result for brain in a bicycle helmet"/>
          <p:cNvSpPr>
            <a:spLocks noChangeAspect="1" noChangeArrowheads="1"/>
          </p:cNvSpPr>
          <p:nvPr/>
        </p:nvSpPr>
        <p:spPr bwMode="auto">
          <a:xfrm>
            <a:off x="63500" y="-830263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brainvisor.com/images/png/bike-helmet-brain-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45" y="5370822"/>
            <a:ext cx="1227983" cy="12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370" y="881232"/>
            <a:ext cx="61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PCSO Penny </a:t>
            </a:r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says Hi </a:t>
            </a:r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 </a:t>
            </a:r>
            <a:endParaRPr lang="en-GB" sz="40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128792" cy="1368152"/>
          </a:xfrm>
        </p:spPr>
        <p:txBody>
          <a:bodyPr/>
          <a:lstStyle/>
          <a:p>
            <a:endParaRPr lang="en-GB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6714" y="1052736"/>
            <a:ext cx="5420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Police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639" y="5252770"/>
            <a:ext cx="2016224" cy="797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79" y="4719408"/>
            <a:ext cx="1872017" cy="1864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132856"/>
            <a:ext cx="69847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You are all doing smashing at keeping safe!  What else do you need to remember?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C00000"/>
                </a:solidFill>
              </a:rPr>
              <a:t>Help out with chores at home.  A tidy home is a happy home </a:t>
            </a:r>
            <a:r>
              <a:rPr lang="en-GB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Listen to your parent/s, it is respectful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Keep up the good homework, you will be so smart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Limit your screen time. Being outdoors is good for your brain too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013176"/>
            <a:ext cx="2088039" cy="14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3979" y="1137518"/>
            <a:ext cx="3344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Activities</a:t>
            </a:r>
            <a:endParaRPr lang="en-US" sz="54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5923137"/>
            <a:ext cx="43204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“</a:t>
            </a:r>
            <a:r>
              <a:rPr lang="en-GB" b="1" dirty="0"/>
              <a:t>Riddle:</a:t>
            </a:r>
            <a:r>
              <a:rPr lang="en-GB" dirty="0"/>
              <a:t> </a:t>
            </a:r>
            <a:r>
              <a:rPr lang="en-GB" dirty="0" smtClean="0"/>
              <a:t>What has a face and two hands but no arms or legs?”</a:t>
            </a:r>
          </a:p>
          <a:p>
            <a:r>
              <a:rPr lang="en-GB" sz="1100" dirty="0" smtClean="0"/>
              <a:t>Answers on last slide, no peeking until you’ve had a go at this!</a:t>
            </a:r>
            <a:endParaRPr lang="en-GB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4647831"/>
            <a:ext cx="3096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Riddle</a:t>
            </a:r>
            <a:r>
              <a:rPr lang="en-GB" b="1" dirty="0" smtClean="0"/>
              <a:t>:</a:t>
            </a:r>
            <a:r>
              <a:rPr lang="en-GB" dirty="0"/>
              <a:t> </a:t>
            </a:r>
            <a:r>
              <a:rPr lang="en-GB" dirty="0" smtClean="0"/>
              <a:t>Which letter of the alphabet has the most water?</a:t>
            </a:r>
          </a:p>
          <a:p>
            <a:r>
              <a:rPr lang="en-GB" sz="1100" dirty="0"/>
              <a:t>Answers on last slide, no peeking until you’ve had a go at this!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7" y="2204864"/>
            <a:ext cx="4720941" cy="23391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7030A0"/>
                </a:solidFill>
                <a:latin typeface="Bell MT" panose="02020503060305020303" pitchFamily="18" charset="0"/>
              </a:rPr>
              <a:t>This weeks project</a:t>
            </a:r>
          </a:p>
          <a:p>
            <a:pPr algn="ctr"/>
            <a:endParaRPr lang="en-GB" sz="1000" b="1" dirty="0" smtClean="0">
              <a:solidFill>
                <a:srgbClr val="7030A0"/>
              </a:solidFill>
              <a:latin typeface="Bell MT" panose="02020503060305020303" pitchFamily="18" charset="0"/>
            </a:endParaRPr>
          </a:p>
          <a:p>
            <a:pPr algn="ctr"/>
            <a:r>
              <a:rPr lang="en-GB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Organise your own sports day!</a:t>
            </a:r>
          </a:p>
          <a:p>
            <a:pPr algn="ctr"/>
            <a:endParaRPr lang="en-GB" sz="1000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This can be indoors or outdoors depending on the weather.</a:t>
            </a:r>
          </a:p>
          <a:p>
            <a:pPr algn="ctr"/>
            <a:r>
              <a:rPr lang="en-GB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Set up your own mini racetrack, have an egg and spoon race or use cushions for hurdles! Have fun!</a:t>
            </a:r>
            <a:endParaRPr lang="en-GB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2" descr="Image result for children's artwork"/>
          <p:cNvSpPr>
            <a:spLocks noChangeAspect="1" noChangeArrowheads="1"/>
          </p:cNvSpPr>
          <p:nvPr/>
        </p:nvSpPr>
        <p:spPr bwMode="auto">
          <a:xfrm>
            <a:off x="63500" y="-808038"/>
            <a:ext cx="27813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6899"/>
            <a:ext cx="3276364" cy="8604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0152" y="2204864"/>
            <a:ext cx="2232248" cy="21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2348880"/>
            <a:ext cx="1800200" cy="21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899"/>
            <a:ext cx="1800200" cy="18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697">
            <a:off x="552343" y="5017459"/>
            <a:ext cx="1503231" cy="150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1545"/>
          <a:stretch/>
        </p:blipFill>
        <p:spPr>
          <a:xfrm>
            <a:off x="6300192" y="1727215"/>
            <a:ext cx="2143125" cy="273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614" y="4687982"/>
            <a:ext cx="2018526" cy="19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0568" y="548680"/>
            <a:ext cx="7772400" cy="1181993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Colouring fun</a:t>
            </a:r>
            <a:endParaRPr lang="en-GB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5" y="1628801"/>
            <a:ext cx="2813253" cy="4755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28" y="1628801"/>
            <a:ext cx="2998625" cy="4749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003" y="1628801"/>
            <a:ext cx="3014997" cy="4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</a:t>
            </a:r>
          </a:p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baseline="3000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MAY 2020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Stay safe, by Washing your Hands and stay at home until it’s time for some exercise.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Stay healthy, by doing a bit of exercise every day.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And remember we won’t be indoors forever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767676"/>
                </a:solidFill>
                <a:hlinkClick r:id="rId3"/>
              </a:rPr>
              <a:t>Childline</a:t>
            </a:r>
            <a:r>
              <a:rPr lang="en-GB" b="1" dirty="0">
                <a:solidFill>
                  <a:srgbClr val="767676"/>
                </a:solidFill>
                <a:hlinkClick r:id="rId3"/>
              </a:rPr>
              <a:t> | </a:t>
            </a:r>
            <a:r>
              <a:rPr lang="en-GB" b="1" dirty="0" err="1">
                <a:solidFill>
                  <a:srgbClr val="767676"/>
                </a:solidFill>
                <a:hlinkClick r:id="rId3"/>
              </a:rPr>
              <a:t>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i="1" dirty="0">
                <a:solidFill>
                  <a:srgbClr val="767676"/>
                </a:solidFill>
              </a:rPr>
              <a:t>https://www.</a:t>
            </a:r>
            <a:r>
              <a:rPr lang="en-GB" sz="1100" b="1" i="1" dirty="0">
                <a:solidFill>
                  <a:srgbClr val="767676"/>
                </a:solidFill>
              </a:rPr>
              <a:t>childline</a:t>
            </a:r>
            <a:r>
              <a:rPr lang="en-GB" sz="1100" i="1" dirty="0">
                <a:solidFill>
                  <a:srgbClr val="767676"/>
                </a:solidFill>
              </a:rPr>
              <a:t>.org.uk</a:t>
            </a:r>
            <a:endParaRPr lang="en-GB" sz="1100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sz="1100" b="1" dirty="0" err="1">
                <a:solidFill>
                  <a:srgbClr val="767676"/>
                </a:solidFill>
              </a:rPr>
              <a:t>Childline</a:t>
            </a:r>
            <a:r>
              <a:rPr lang="en-GB" sz="1100" dirty="0">
                <a:solidFill>
                  <a:srgbClr val="767676"/>
                </a:solidFill>
              </a:rPr>
              <a:t> an email or post on the message boards</a:t>
            </a:r>
            <a:endParaRPr lang="en-GB" sz="1100" dirty="0">
              <a:solidFill>
                <a:srgbClr val="76767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79"/>
            <a:ext cx="5972200" cy="2150947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Answers to Riddles</a:t>
            </a:r>
            <a:b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en-US" sz="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en-US" sz="10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Riddle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: What has a face and two hands but no arms or legs?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Answer: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 A clock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b="1" dirty="0">
                <a:solidFill>
                  <a:srgbClr val="7030A0"/>
                </a:solidFill>
              </a:rPr>
              <a:t>Riddle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Which letter of the alphabet has the most water?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rgbClr val="7030A0"/>
                </a:solidFill>
              </a:rPr>
              <a:t>Answer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 C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en-US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805417">
            <a:off x="4064707" y="5367481"/>
            <a:ext cx="21811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Why do ducks make good detectives?</a:t>
            </a:r>
          </a:p>
          <a:p>
            <a:endParaRPr lang="en-GB" dirty="0"/>
          </a:p>
          <a:p>
            <a:r>
              <a:rPr lang="en-GB" sz="800" dirty="0" smtClean="0"/>
              <a:t>They always quack the case!</a:t>
            </a:r>
            <a:endParaRPr lang="en-GB" sz="800" dirty="0"/>
          </a:p>
        </p:txBody>
      </p:sp>
      <p:sp>
        <p:nvSpPr>
          <p:cNvPr id="9" name="TextBox 8"/>
          <p:cNvSpPr txBox="1"/>
          <p:nvPr/>
        </p:nvSpPr>
        <p:spPr>
          <a:xfrm rot="1418914">
            <a:off x="6588673" y="4598230"/>
            <a:ext cx="226215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Why did Gran put wheels on her rocking chair?</a:t>
            </a:r>
          </a:p>
          <a:p>
            <a:endParaRPr lang="en-GB" sz="900" dirty="0" smtClean="0"/>
          </a:p>
          <a:p>
            <a:r>
              <a:rPr lang="en-GB" sz="800" dirty="0" smtClean="0"/>
              <a:t>So she could rock n roll!</a:t>
            </a:r>
            <a:endParaRPr lang="en-GB" sz="800" dirty="0"/>
          </a:p>
        </p:txBody>
      </p:sp>
      <p:sp>
        <p:nvSpPr>
          <p:cNvPr id="10" name="TextBox 9"/>
          <p:cNvSpPr txBox="1"/>
          <p:nvPr/>
        </p:nvSpPr>
        <p:spPr>
          <a:xfrm rot="20545040">
            <a:off x="3779912" y="346691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How do bees get to school?</a:t>
            </a:r>
          </a:p>
          <a:p>
            <a:endParaRPr lang="en-GB" dirty="0"/>
          </a:p>
          <a:p>
            <a:r>
              <a:rPr lang="en-GB" sz="800" dirty="0" smtClean="0"/>
              <a:t>On the school buzz!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9" y="3968930"/>
            <a:ext cx="2613712" cy="2006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071" y="1430321"/>
            <a:ext cx="2545393" cy="25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422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Colouring fun</vt:lpstr>
      <vt:lpstr>PowerPoint Presentation</vt:lpstr>
      <vt:lpstr>Answers to Riddles   Riddle: What has a face and two hands but no arms or legs? Answer:  A clock   Riddle: Which letter of the alphabet has the most water? Answer:  C      </vt:lpstr>
    </vt:vector>
  </TitlesOfParts>
  <Company>Cheshire Constabulary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Neil Brown</cp:lastModifiedBy>
  <cp:revision>120</cp:revision>
  <dcterms:created xsi:type="dcterms:W3CDTF">2015-02-05T14:15:12Z</dcterms:created>
  <dcterms:modified xsi:type="dcterms:W3CDTF">2020-05-13T06:03:49Z</dcterms:modified>
</cp:coreProperties>
</file>