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5" r:id="rId12"/>
  </p:sldIdLst>
  <p:sldSz cx="9144000" cy="6858000" type="screen4x3"/>
  <p:notesSz cx="6858000" cy="9144000"/>
  <p:embeddedFontLst>
    <p:embeddedFont>
      <p:font typeface="BPreplay" panose="02000503000000020004" charset="0"/>
      <p:regular r:id="rId15"/>
      <p:bold r:id="rId16"/>
      <p:italic r:id="rId17"/>
      <p:boldItalic r:id="rId18"/>
    </p:embeddedFont>
    <p:embeddedFont>
      <p:font typeface="Sassoon Infant Rg" panose="02000503030000020003" charset="0"/>
      <p:regular r:id="rId19"/>
      <p:bold r:id="rId20"/>
    </p:embeddedFont>
    <p:embeddedFont>
      <p:font typeface="Sassoon Infant Md" panose="02000603050000020003" charset="0"/>
      <p:regular r:id="rId21"/>
    </p:embeddedFont>
    <p:embeddedFont>
      <p:font typeface="Londrina Solid" panose="02000506000000020003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5DC"/>
    <a:srgbClr val="B8E1FF"/>
    <a:srgbClr val="228CDB"/>
    <a:srgbClr val="C19AB7"/>
    <a:srgbClr val="F78154"/>
    <a:srgbClr val="5FAD56"/>
    <a:srgbClr val="F5ECF6"/>
    <a:srgbClr val="F2C14E"/>
    <a:srgbClr val="3D7137"/>
    <a:srgbClr val="6B3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5839" autoAdjust="0"/>
  </p:normalViewPr>
  <p:slideViewPr>
    <p:cSldViewPr snapToGrid="0" showGuide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4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DC72-8EA1-43B8-87F5-3AB30F3D10A8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0E056-97E1-48C6-BB8D-815185C7D4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5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0E056-97E1-48C6-BB8D-815185C7D40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A48C04-2476-4D12-A2DC-C6771397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" y="0"/>
            <a:ext cx="914538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5783" y="6484646"/>
            <a:ext cx="4764616" cy="14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Science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Year 5 | Properties and Changes of Materials | Properties of Materials|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Properties and Changes of Materials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FEAD0F-41B2-4417-BA08-6F1E080F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258" y="969934"/>
            <a:ext cx="160948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Testing Properties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1772095"/>
            <a:ext cx="3816350" cy="1656905"/>
          </a:xfrm>
          <a:prstGeom prst="roundRect">
            <a:avLst>
              <a:gd name="adj" fmla="val 10412"/>
            </a:avLst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Follow the instructions for each test, and try out each test with each material.</a:t>
            </a:r>
          </a:p>
          <a:p>
            <a:pPr algn="ctr"/>
            <a:r>
              <a:rPr lang="en-GB" altLang="en-US" dirty="0">
                <a:solidFill>
                  <a:schemeClr val="tx1"/>
                </a:solidFill>
              </a:rPr>
              <a:t>Complete your Testing Properties Activity Sheet with your results.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82532" y="1772095"/>
            <a:ext cx="3705818" cy="4129085"/>
          </a:xfrm>
          <a:prstGeom prst="roundRect">
            <a:avLst>
              <a:gd name="adj" fmla="val 3882"/>
            </a:avLst>
          </a:prstGeom>
          <a:solidFill>
            <a:srgbClr val="C19AB7"/>
          </a:solidFill>
          <a:ln>
            <a:solidFill>
              <a:srgbClr val="C19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55650" y="3537020"/>
            <a:ext cx="3811585" cy="2364160"/>
          </a:xfrm>
          <a:prstGeom prst="roundRect">
            <a:avLst>
              <a:gd name="adj" fmla="val 6215"/>
            </a:avLst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4012A8-5594-4600-B30F-A948EDA2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739" y="728663"/>
            <a:ext cx="859611" cy="86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F53DEC-9813-4BBF-AB88-1953D2EC2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42" y="3320980"/>
            <a:ext cx="3542083" cy="2725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055682-5C22-4089-B585-58DC3325A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77" y="1805282"/>
            <a:ext cx="3407959" cy="4383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9F4818-65F2-42CE-ADD6-BD7597E45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712" y="1903853"/>
            <a:ext cx="60355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9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1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EB2239-DAAC-433E-890A-1D38C23E762F}"/>
              </a:ext>
            </a:extLst>
          </p:cNvPr>
          <p:cNvSpPr/>
          <p:nvPr/>
        </p:nvSpPr>
        <p:spPr>
          <a:xfrm>
            <a:off x="755653" y="1899110"/>
            <a:ext cx="7632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Londrina Solid" panose="02000506000000020003" pitchFamily="50" charset="0"/>
              </a:rPr>
              <a:t>Properties of </a:t>
            </a:r>
          </a:p>
          <a:p>
            <a:pPr algn="ctr"/>
            <a:r>
              <a:rPr lang="en-GB" sz="8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Londrina Solid" panose="02000506000000020003" pitchFamily="50" charset="0"/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I can </a:t>
            </a:r>
            <a:r>
              <a:rPr lang="en-GB" altLang="en-US" dirty="0">
                <a:latin typeface="+mn-lt"/>
              </a:rPr>
              <a:t>compare </a:t>
            </a:r>
            <a:r>
              <a:rPr lang="en-US" altLang="en-US" dirty="0">
                <a:latin typeface="+mn-lt"/>
              </a:rPr>
              <a:t>materials according to their properties.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cs typeface="Sassoon Infant Rg" panose="02000503030000020003" pitchFamily="50" charset="0"/>
                <a:sym typeface="Sassoon Infant Rg" panose="02000503030000020003" pitchFamily="50" charset="0"/>
              </a:rPr>
              <a:t>I can describe a material’s properties.</a:t>
            </a:r>
          </a:p>
          <a:p>
            <a:r>
              <a:rPr lang="en-US" altLang="en-US" dirty="0">
                <a:latin typeface="+mn-lt"/>
                <a:cs typeface="Sassoon Infant Rg" panose="02000503030000020003" pitchFamily="50" charset="0"/>
                <a:sym typeface="Sassoon Infant Rg" panose="02000503030000020003" pitchFamily="50" charset="0"/>
              </a:rPr>
              <a:t>I can explain the uses of different materials based on their properties.</a:t>
            </a:r>
          </a:p>
          <a:p>
            <a:r>
              <a:rPr lang="en-US" altLang="en-US" dirty="0">
                <a:latin typeface="+mn-lt"/>
                <a:cs typeface="Sassoon Infant Rg" panose="02000503030000020003" pitchFamily="50" charset="0"/>
                <a:sym typeface="Sassoon Infant Rg" panose="02000503030000020003" pitchFamily="50" charset="0"/>
              </a:rPr>
              <a:t>I can sort and </a:t>
            </a:r>
            <a:r>
              <a:rPr lang="en-GB" altLang="en-US" dirty="0">
                <a:latin typeface="+mn-lt"/>
                <a:cs typeface="Sassoon Infant Rg" panose="02000503030000020003" pitchFamily="50" charset="0"/>
                <a:sym typeface="Sassoon Infant Rg" panose="02000503030000020003" pitchFamily="50" charset="0"/>
              </a:rPr>
              <a:t>compare </a:t>
            </a:r>
            <a:r>
              <a:rPr lang="en-US" altLang="en-US" dirty="0">
                <a:latin typeface="+mn-lt"/>
                <a:cs typeface="Sassoon Infant Rg" panose="02000503030000020003" pitchFamily="50" charset="0"/>
                <a:sym typeface="Sassoon Infant Rg" panose="02000503030000020003" pitchFamily="50" charset="0"/>
              </a:rPr>
              <a:t>materials according to their properties.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6300" y="1781176"/>
            <a:ext cx="3702050" cy="1952625"/>
          </a:xfrm>
          <a:prstGeom prst="roundRect">
            <a:avLst>
              <a:gd name="adj" fmla="val 8374"/>
            </a:avLst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Natural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728D10-7571-4F72-A471-75500E31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85" y="2251714"/>
            <a:ext cx="1749704" cy="13046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1781175"/>
            <a:ext cx="3816350" cy="4003667"/>
          </a:xfrm>
          <a:prstGeom prst="roundRect">
            <a:avLst>
              <a:gd name="adj" fmla="val 4132"/>
            </a:avLst>
          </a:prstGeom>
          <a:solidFill>
            <a:srgbClr val="C19AB7"/>
          </a:solidFill>
          <a:ln>
            <a:solidFill>
              <a:srgbClr val="C19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Any substance that is used to make something is a material. </a:t>
            </a:r>
          </a:p>
          <a:p>
            <a:pPr algn="ctr"/>
            <a:endParaRPr lang="en-GB" altLang="en-US" dirty="0">
              <a:solidFill>
                <a:schemeClr val="bg1"/>
              </a:solidFill>
            </a:endParaRPr>
          </a:p>
          <a:p>
            <a:pPr algn="ctr"/>
            <a:r>
              <a:rPr lang="en-GB" altLang="en-US" dirty="0">
                <a:solidFill>
                  <a:schemeClr val="bg1"/>
                </a:solidFill>
              </a:rPr>
              <a:t>Natural materials such as stone, wood and cotton are used or worked with in the way they are found in nature.</a:t>
            </a:r>
          </a:p>
          <a:p>
            <a:pPr algn="ctr"/>
            <a:r>
              <a:rPr lang="en-GB" alt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altLang="en-US" dirty="0">
                <a:solidFill>
                  <a:schemeClr val="bg1"/>
                </a:solidFill>
              </a:rPr>
              <a:t>Synthetic or man-made materials are made from natural materials, but are altered with the help of heat or chemicals. Some examples include plastics, polyester and Kevlar.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650" y="841453"/>
            <a:ext cx="7632700" cy="619126"/>
          </a:xfrm>
        </p:spPr>
        <p:txBody>
          <a:bodyPr>
            <a:noAutofit/>
          </a:bodyPr>
          <a:lstStyle/>
          <a:p>
            <a:r>
              <a:rPr lang="en-GB" b="0" dirty="0">
                <a:solidFill>
                  <a:schemeClr val="tx1"/>
                </a:solidFill>
                <a:latin typeface="+mn-lt"/>
              </a:rPr>
              <a:t>Describing Materials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86300" y="3832218"/>
            <a:ext cx="3702050" cy="1952625"/>
          </a:xfrm>
          <a:prstGeom prst="roundRect">
            <a:avLst>
              <a:gd name="adj" fmla="val 8374"/>
            </a:avLst>
          </a:prstGeom>
          <a:solidFill>
            <a:srgbClr val="9C95DC"/>
          </a:solidFill>
          <a:ln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Man-made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295AE-EAD2-4625-AF34-F49A4235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71" y="2513349"/>
            <a:ext cx="1450974" cy="104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3A46C1-C6BD-46E0-91AC-B858E7556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194" y="1904842"/>
            <a:ext cx="780356" cy="182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F2558B-EDC4-43D4-8355-D161D8CEE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91" y="4299126"/>
            <a:ext cx="1841152" cy="1292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A1154F-9166-408F-AEE2-8F461C4D2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166" y="4293384"/>
            <a:ext cx="1268078" cy="1402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E99956B-07C1-4E73-A96D-6183A2E3F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893" y="4313781"/>
            <a:ext cx="105469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2" y="728663"/>
            <a:ext cx="8220075" cy="962027"/>
          </a:xfrm>
        </p:spPr>
        <p:txBody>
          <a:bodyPr>
            <a:noAutofit/>
          </a:bodyPr>
          <a:lstStyle/>
          <a:p>
            <a:r>
              <a:rPr lang="en-GB" b="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Describing Materials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1690690"/>
            <a:ext cx="7632700" cy="1951032"/>
          </a:xfrm>
          <a:prstGeom prst="roundRect">
            <a:avLst>
              <a:gd name="adj" fmla="val 6378"/>
            </a:avLst>
          </a:prstGeom>
          <a:solidFill>
            <a:srgbClr val="9C95DC"/>
          </a:solidFill>
          <a:ln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Around your classroom you will see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several feely bags.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In each bag is a material. Can you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identify the different materials just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 by feeling them?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781426"/>
            <a:ext cx="2473325" cy="2204739"/>
          </a:xfrm>
          <a:prstGeom prst="roundRect">
            <a:avLst>
              <a:gd name="adj" fmla="val 8374"/>
            </a:avLst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While you have a go at this activity, think of words to describe each material, such as hard, soft, cold or rough.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90900" y="3781426"/>
            <a:ext cx="4997450" cy="2204739"/>
          </a:xfrm>
          <a:prstGeom prst="roundRect">
            <a:avLst>
              <a:gd name="adj" fmla="val 8374"/>
            </a:avLst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CF53DA-AE3D-4A30-AF95-50EC2FCB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40" y="1835782"/>
            <a:ext cx="3231160" cy="1633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B4A53E-F7EC-4631-8F9A-D0296F2DF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415" y="3693870"/>
            <a:ext cx="4877223" cy="229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16E0A5-A9BF-4BE8-87E8-895AF8218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381" y="5527794"/>
            <a:ext cx="670618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Describing Materials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2" y="2162174"/>
            <a:ext cx="3416300" cy="2968625"/>
          </a:xfrm>
          <a:prstGeom prst="roundRect">
            <a:avLst>
              <a:gd name="adj" fmla="val 3240"/>
            </a:avLst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/>
              <a:t>Have a look inside the feely bags. </a:t>
            </a:r>
          </a:p>
          <a:p>
            <a:pPr algn="ctr"/>
            <a:r>
              <a:rPr lang="en-GB" altLang="en-US" dirty="0"/>
              <a:t>Were you right about any of the materials?</a:t>
            </a:r>
          </a:p>
          <a:p>
            <a:pPr algn="ctr"/>
            <a:r>
              <a:rPr lang="en-GB" altLang="en-US" dirty="0"/>
              <a:t>What words did you think of to describe each material?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57675" y="2162175"/>
            <a:ext cx="4130675" cy="2968625"/>
          </a:xfrm>
          <a:prstGeom prst="roundRect">
            <a:avLst>
              <a:gd name="adj" fmla="val 3882"/>
            </a:avLst>
          </a:prstGeom>
          <a:solidFill>
            <a:srgbClr val="9C95DC"/>
          </a:solidFill>
          <a:ln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7B66A0-5927-40A3-8E8C-1412B31E7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332" y="2241045"/>
            <a:ext cx="3822523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5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2" y="628649"/>
            <a:ext cx="8220075" cy="990602"/>
          </a:xfrm>
        </p:spPr>
        <p:txBody>
          <a:bodyPr>
            <a:noAutofit/>
          </a:bodyPr>
          <a:lstStyle/>
          <a:p>
            <a:r>
              <a:rPr lang="en-GB" b="0" dirty="0">
                <a:latin typeface="+mn-lt"/>
              </a:rPr>
              <a:t>Properties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1804990"/>
            <a:ext cx="3530600" cy="4129086"/>
          </a:xfrm>
          <a:prstGeom prst="roundRect">
            <a:avLst>
              <a:gd name="adj" fmla="val 4220"/>
            </a:avLst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words used to describe a material are known as its properties.</a:t>
            </a:r>
          </a:p>
          <a:p>
            <a:pPr algn="ctr"/>
            <a:endParaRPr lang="en-GB" altLang="en-US" dirty="0">
              <a:solidFill>
                <a:schemeClr val="tx1"/>
              </a:solidFill>
            </a:endParaRPr>
          </a:p>
          <a:p>
            <a:pPr algn="ctr"/>
            <a:r>
              <a:rPr lang="en-GB" altLang="en-US" dirty="0">
                <a:solidFill>
                  <a:schemeClr val="tx1"/>
                </a:solidFill>
              </a:rPr>
              <a:t>Each material has its own set of properties.</a:t>
            </a:r>
          </a:p>
          <a:p>
            <a:pPr algn="ctr"/>
            <a:endParaRPr lang="en-GB" altLang="en-US" dirty="0">
              <a:solidFill>
                <a:schemeClr val="tx1"/>
              </a:solidFill>
            </a:endParaRPr>
          </a:p>
          <a:p>
            <a:pPr algn="ctr"/>
            <a:r>
              <a:rPr lang="en-GB" altLang="en-US" dirty="0">
                <a:solidFill>
                  <a:schemeClr val="tx1"/>
                </a:solidFill>
              </a:rPr>
              <a:t>These properties make different materials useful for different purposes.</a:t>
            </a:r>
          </a:p>
          <a:p>
            <a:pPr algn="ctr"/>
            <a:endParaRPr lang="en-GB" altLang="en-US" dirty="0">
              <a:solidFill>
                <a:schemeClr val="tx1"/>
              </a:solidFill>
            </a:endParaRPr>
          </a:p>
          <a:p>
            <a:pPr algn="ctr"/>
            <a:r>
              <a:rPr lang="en-GB" altLang="en-US" dirty="0">
                <a:solidFill>
                  <a:schemeClr val="tx1"/>
                </a:solidFill>
              </a:rPr>
              <a:t>Can you match the properties with their definitions on your Material Properties Activity Sheet?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1804990"/>
            <a:ext cx="3968750" cy="4129085"/>
          </a:xfrm>
          <a:prstGeom prst="roundRect">
            <a:avLst>
              <a:gd name="adj" fmla="val 3882"/>
            </a:avLst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75CAA2-8B7B-488C-AE90-91787A06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18" y="2108298"/>
            <a:ext cx="3895682" cy="4011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6C5DCD-3846-4745-B9E9-203643260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204" y="739874"/>
            <a:ext cx="859611" cy="865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E234F9-C384-4C58-A25B-31C4A044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31" y="1908889"/>
            <a:ext cx="60355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133477"/>
          </a:xfrm>
        </p:spPr>
        <p:txBody>
          <a:bodyPr>
            <a:noAutofit/>
          </a:bodyPr>
          <a:lstStyle/>
          <a:p>
            <a:r>
              <a:rPr lang="en-GB" b="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Using Materials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81654" y="1438276"/>
            <a:ext cx="5706695" cy="1809749"/>
          </a:xfrm>
          <a:prstGeom prst="roundRect">
            <a:avLst>
              <a:gd name="adj" fmla="val 0"/>
            </a:avLst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/>
              <a:t>It is useful because if you know the properties of a material, you can then choose the best material                                          for a purpose. </a:t>
            </a:r>
          </a:p>
          <a:p>
            <a:pPr lvl="1"/>
            <a:r>
              <a:rPr lang="en-GB" dirty="0"/>
              <a:t>Look again at the objects from the feely bags. Why was each material chosen to make these things?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1438276"/>
            <a:ext cx="2265363" cy="1809750"/>
          </a:xfrm>
          <a:prstGeom prst="roundRect">
            <a:avLst>
              <a:gd name="adj" fmla="val 3240"/>
            </a:avLst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Why is it useful to know the properties of a material?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5650" y="3362325"/>
            <a:ext cx="7632700" cy="2730500"/>
            <a:chOff x="755650" y="3362325"/>
            <a:chExt cx="7632700" cy="2730500"/>
          </a:xfrm>
        </p:grpSpPr>
        <p:sp>
          <p:nvSpPr>
            <p:cNvPr id="11" name="Rounded Rectangle 10"/>
            <p:cNvSpPr/>
            <p:nvPr/>
          </p:nvSpPr>
          <p:spPr>
            <a:xfrm>
              <a:off x="755650" y="3362325"/>
              <a:ext cx="7632700" cy="2730500"/>
            </a:xfrm>
            <a:prstGeom prst="roundRect">
              <a:avLst>
                <a:gd name="adj" fmla="val 1922"/>
              </a:avLst>
            </a:prstGeom>
            <a:solidFill>
              <a:srgbClr val="9C95DC"/>
            </a:solidFill>
            <a:ln>
              <a:solidFill>
                <a:srgbClr val="9C9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622" y="4404409"/>
              <a:ext cx="2135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dirty="0"/>
                <a:t>Talk to your partner </a:t>
              </a:r>
            </a:p>
            <a:p>
              <a:r>
                <a:rPr lang="en-GB" altLang="en-US" dirty="0"/>
                <a:t>about your ideas.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229B6B-7512-4001-B102-FE2CDCBF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24" y="3507897"/>
            <a:ext cx="4871126" cy="258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4F186A-2C19-44AF-8AD9-C5DA8048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739" y="737455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2" y="392980"/>
            <a:ext cx="8220075" cy="1175879"/>
          </a:xfrm>
        </p:spPr>
        <p:txBody>
          <a:bodyPr>
            <a:noAutofit/>
          </a:bodyPr>
          <a:lstStyle/>
          <a:p>
            <a:r>
              <a:rPr lang="en-GB" b="0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Testing Properties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44888" y="2324755"/>
            <a:ext cx="5243462" cy="3701393"/>
          </a:xfrm>
          <a:prstGeom prst="roundRect">
            <a:avLst>
              <a:gd name="adj" fmla="val 1922"/>
            </a:avLst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1" y="1354844"/>
            <a:ext cx="7632700" cy="851874"/>
          </a:xfrm>
          <a:prstGeom prst="roundRect">
            <a:avLst>
              <a:gd name="adj" fmla="val 3882"/>
            </a:avLst>
          </a:prstGeom>
          <a:solidFill>
            <a:srgbClr val="9C95DC"/>
          </a:solidFill>
          <a:ln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236805"/>
            <a:ext cx="7632700" cy="959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To find out which properties a material has, they have to be tested.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You are going to test several different materials to find their properties.</a:t>
            </a:r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55652" y="2324756"/>
            <a:ext cx="2262851" cy="3701394"/>
          </a:xfrm>
          <a:prstGeom prst="roundRect">
            <a:avLst>
              <a:gd name="adj" fmla="val 3240"/>
            </a:avLst>
          </a:prstGeom>
          <a:solidFill>
            <a:srgbClr val="C19AB7"/>
          </a:solidFill>
          <a:ln>
            <a:solidFill>
              <a:srgbClr val="C19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554" y="3205955"/>
            <a:ext cx="1873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chemeClr val="bg1"/>
                </a:solidFill>
              </a:rPr>
              <a:t>You will test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1"/>
                </a:solidFill>
              </a:rPr>
              <a:t>magnetism;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1"/>
                </a:solidFill>
              </a:rPr>
              <a:t>hardness;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1"/>
                </a:solidFill>
              </a:rPr>
              <a:t>transparency;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1"/>
                </a:solidFill>
              </a:rPr>
              <a:t>flexibility;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1"/>
                </a:solidFill>
              </a:rPr>
              <a:t>permeability.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26C265-E227-412B-A75F-29731A25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88" y="2666961"/>
            <a:ext cx="5243014" cy="3359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C2F6DA-EDAA-4E0F-9E76-B84DC19F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72" y="737455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419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BPreplay</vt:lpstr>
      <vt:lpstr>Arial</vt:lpstr>
      <vt:lpstr>Sassoon Infant Rg</vt:lpstr>
      <vt:lpstr>Sassoon Infant Md</vt:lpstr>
      <vt:lpstr>Londrina Solid</vt:lpstr>
      <vt:lpstr>Calibri</vt:lpstr>
      <vt:lpstr>Office Theme</vt:lpstr>
      <vt:lpstr>Science</vt:lpstr>
      <vt:lpstr>PowerPoint Presentation</vt:lpstr>
      <vt:lpstr>PowerPoint Presentation</vt:lpstr>
      <vt:lpstr>Describing Materials</vt:lpstr>
      <vt:lpstr>Describing Materials</vt:lpstr>
      <vt:lpstr>Describing Materials</vt:lpstr>
      <vt:lpstr>Properties</vt:lpstr>
      <vt:lpstr>Using Materials</vt:lpstr>
      <vt:lpstr>Testing Properties</vt:lpstr>
      <vt:lpstr>Testing Properties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Windows User</cp:lastModifiedBy>
  <cp:revision>98</cp:revision>
  <dcterms:created xsi:type="dcterms:W3CDTF">2014-10-01T16:09:27Z</dcterms:created>
  <dcterms:modified xsi:type="dcterms:W3CDTF">2020-05-07T14:13:20Z</dcterms:modified>
</cp:coreProperties>
</file>