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11" r:id="rId2"/>
    <p:sldId id="257" r:id="rId3"/>
    <p:sldId id="258" r:id="rId4"/>
    <p:sldId id="259" r:id="rId5"/>
    <p:sldId id="260" r:id="rId6"/>
    <p:sldId id="712" r:id="rId7"/>
    <p:sldId id="262" r:id="rId8"/>
    <p:sldId id="263" r:id="rId9"/>
    <p:sldId id="264" r:id="rId10"/>
    <p:sldId id="265" r:id="rId11"/>
    <p:sldId id="266" r:id="rId12"/>
    <p:sldId id="633" r:id="rId13"/>
    <p:sldId id="634" r:id="rId14"/>
    <p:sldId id="635" r:id="rId15"/>
    <p:sldId id="636" r:id="rId16"/>
    <p:sldId id="637" r:id="rId17"/>
    <p:sldId id="271" r:id="rId18"/>
    <p:sldId id="638" r:id="rId19"/>
    <p:sldId id="639" r:id="rId20"/>
    <p:sldId id="640" r:id="rId21"/>
    <p:sldId id="641" r:id="rId22"/>
    <p:sldId id="642" r:id="rId23"/>
    <p:sldId id="643" r:id="rId24"/>
    <p:sldId id="644" r:id="rId25"/>
    <p:sldId id="64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EEFDA1-670B-4346-839F-51C2BC71C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BA1685-8254-40BA-A430-A7AC19996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9E9096F-F599-4FD8-82EB-172B06E6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E3343A-D246-4F18-9658-501DEFD52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E83217-C2E5-4523-A399-0F4CFF60F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2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B1CBE3-F06D-4269-A264-4438FFA46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977887B-5C3B-48C8-907A-F5A6CBB3E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C7018A-E388-4A53-B46C-C3E0D2720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B796B8-9F10-409E-84CF-E1560E67E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508FB7-CDEA-420D-9E93-CAD07193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3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694B46E-A53C-46DC-89EE-22BBA4817A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459B80E-E367-4317-925E-53C070AFFD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E914A4-F5F4-4EE1-9660-AE06DDD1D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3BC5031-3FE6-4B07-8807-5CB706E84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E587D1-9B34-4C83-B2A5-9BB73A50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06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C9A5C0-F0C8-4D28-BB57-1DF4551F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64296D-38E8-45FB-BCA7-B5287D660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1CCF66-BCF2-4B2B-9849-7CE91CA04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EE2B7E-D4FB-4F5C-BFA4-59BDD4724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5CBFD88-6AE2-4859-91D4-6E556A382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27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211C5F-C81A-4029-BD91-14D181141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6BA3A1-F3C2-40D5-B275-FA68229DF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0CCAD9-BFBD-461C-9958-FB9725233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E94187-9EFF-4248-A9F8-F3C2B1D6E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F1581F-6D08-413A-BA6D-AA2AC1C5B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74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BCA72F-D1E3-4E0C-8DBE-7254E92C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2CB004-C4C6-46ED-BB9E-5FFF73FF54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59E4D8E-BB9C-45FE-A74C-3C3672862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499AB19-EA57-4547-A60D-E89E4792B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C31619-DBEA-4C23-9252-0BCB66C4E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EFA592-A93E-4916-B846-D70BF228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83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D51248-60CF-4452-932F-BF04AC29C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8F5255-E300-4C02-A30B-CF055FEC7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343BAB-8F97-49E1-91AD-49F608765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AA7B2E7-05E8-472C-BC66-0EB0A0996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0302C74-CC57-408D-9CC2-EFFB66CF8C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D56D1F6-778C-467F-8412-D9514920B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285545C-4E6C-4794-A6CE-4C9EE8A03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D118045-D432-44A9-A7EE-EA0490D7F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9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81A3EA-CD7C-4F6F-A2BD-EB8B2A429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CAA8AB7-FB31-4373-9753-93AAEE5A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EEE42D9-788F-443E-92A3-76CE57C0E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1FB77B5-CC48-4E20-81D7-F3E6A50EB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281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7723EF7-B7D6-42B4-ACF1-0C9333BE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8E63E41-E706-449F-B575-AE94A58A1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1612461-49BD-4BD2-BCF4-AA74EBF66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72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3DA8AD-D6F3-40A6-A913-47FE8783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10503A-AF45-4940-89EE-C321425E3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96F840E-0C09-438D-B644-AF49B94AC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0F056A0-F62B-411E-82BC-52873713A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52F7E18-E4E4-4483-89ED-A48700A09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6CA0059-3E66-40CD-8A4D-087E81222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858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3D713-2E9F-4315-B6A1-52CFC92EF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1578B7B-2188-419C-94C6-2EC6462218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9A174F-D49D-4BDE-ADB9-D206223F5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51FBE93-2A00-4404-BA09-B9F73B50C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6DC72-5516-431D-8130-28A9767F7B9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B5485B9-3FAE-4F12-AE39-9BE9E59C2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E23FF0E-C9BF-4F02-AEB2-EFABD2E1C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34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AFEE7D0-9BBD-40AA-984E-DD9BE1A18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6681C76-1D67-4E55-95DC-4820E597D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907CBD-D30F-4C00-B446-22F4C933CD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6DC72-5516-431D-8130-28A9767F7B95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5FE5FE-32D2-4128-B24E-E1F98C1F4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DE0668B-BC3A-4163-85DB-62315EC29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0BD37-C42B-4561-B2EB-1D6DC6ECC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87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w2ySAnKyMn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fHmWmEyh7y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jWpMDDefXm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xmlns="" id="{066DDAF8-AB90-4B4C-9216-FC7731D0FE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0290" y="2734745"/>
            <a:ext cx="5251421" cy="1388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8043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8692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16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46697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370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47366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38039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07390" y="2419673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9796866" y="2999220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931443" y="2057182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662289" y="2999220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27" name="U-Turn Arrow 26"/>
          <p:cNvSpPr/>
          <p:nvPr/>
        </p:nvSpPr>
        <p:spPr>
          <a:xfrm>
            <a:off x="2327846" y="1679500"/>
            <a:ext cx="2153231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28" name="U-Turn Arrow 27"/>
          <p:cNvSpPr/>
          <p:nvPr/>
        </p:nvSpPr>
        <p:spPr>
          <a:xfrm flipV="1">
            <a:off x="2327846" y="3900019"/>
            <a:ext cx="2153231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00731" y="970256"/>
            <a:ext cx="875561" cy="782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00731" y="4303750"/>
            <a:ext cx="875561" cy="782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x2</a:t>
            </a:r>
          </a:p>
        </p:txBody>
      </p:sp>
      <p:sp>
        <p:nvSpPr>
          <p:cNvPr id="31" name="U-Turn Arrow 30"/>
          <p:cNvSpPr/>
          <p:nvPr/>
        </p:nvSpPr>
        <p:spPr>
          <a:xfrm>
            <a:off x="2327846" y="1648570"/>
            <a:ext cx="4171885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32" name="U-Turn Arrow 31"/>
          <p:cNvSpPr/>
          <p:nvPr/>
        </p:nvSpPr>
        <p:spPr>
          <a:xfrm flipV="1">
            <a:off x="2327846" y="3869089"/>
            <a:ext cx="4171885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10058" y="939327"/>
            <a:ext cx="1672282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19987" y="4272820"/>
            <a:ext cx="1672282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x3</a:t>
            </a:r>
          </a:p>
        </p:txBody>
      </p:sp>
      <p:sp>
        <p:nvSpPr>
          <p:cNvPr id="35" name="U-Turn Arrow 34"/>
          <p:cNvSpPr/>
          <p:nvPr/>
        </p:nvSpPr>
        <p:spPr>
          <a:xfrm>
            <a:off x="2327846" y="1648570"/>
            <a:ext cx="619053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36" name="U-Turn Arrow 35"/>
          <p:cNvSpPr/>
          <p:nvPr/>
        </p:nvSpPr>
        <p:spPr>
          <a:xfrm flipV="1">
            <a:off x="2327846" y="3869089"/>
            <a:ext cx="619053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94896" y="939327"/>
            <a:ext cx="2481451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94896" y="4272820"/>
            <a:ext cx="2481451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x4</a:t>
            </a:r>
          </a:p>
        </p:txBody>
      </p:sp>
      <p:sp>
        <p:nvSpPr>
          <p:cNvPr id="39" name="U-Turn Arrow 38"/>
          <p:cNvSpPr/>
          <p:nvPr/>
        </p:nvSpPr>
        <p:spPr>
          <a:xfrm>
            <a:off x="2327846" y="1648570"/>
            <a:ext cx="8007327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40" name="U-Turn Arrow 39"/>
          <p:cNvSpPr/>
          <p:nvPr/>
        </p:nvSpPr>
        <p:spPr>
          <a:xfrm flipV="1">
            <a:off x="2327846" y="3869089"/>
            <a:ext cx="8007327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116145" y="939327"/>
            <a:ext cx="3209702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96000" y="4272820"/>
            <a:ext cx="3209702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8" grpId="0" animBg="1"/>
      <p:bldP spid="28" grpId="1" animBg="1"/>
      <p:bldP spid="29" grpId="0"/>
      <p:bldP spid="29" grpId="1"/>
      <p:bldP spid="30" grpId="0"/>
      <p:bldP spid="30" grpId="1"/>
      <p:bldP spid="31" grpId="0" animBg="1"/>
      <p:bldP spid="31" grpId="1" animBg="1"/>
      <p:bldP spid="32" grpId="0" animBg="1"/>
      <p:bldP spid="32" grpId="1" animBg="1"/>
      <p:bldP spid="33" grpId="0"/>
      <p:bldP spid="33" grpId="1"/>
      <p:bldP spid="34" grpId="0"/>
      <p:bldP spid="34" grpId="1"/>
      <p:bldP spid="35" grpId="0" animBg="1"/>
      <p:bldP spid="35" grpId="1" animBg="1"/>
      <p:bldP spid="36" grpId="0" animBg="1"/>
      <p:bldP spid="36" grpId="1" animBg="1"/>
      <p:bldP spid="37" grpId="0"/>
      <p:bldP spid="37" grpId="1"/>
      <p:bldP spid="38" grpId="0"/>
      <p:bldP spid="38" grpId="1"/>
      <p:bldP spid="39" grpId="0" animBg="1"/>
      <p:bldP spid="39" grpId="1" animBg="1"/>
      <p:bldP spid="40" grpId="0" animBg="1"/>
      <p:bldP spid="40" grpId="1" animBg="1"/>
      <p:bldP spid="41" grpId="0"/>
      <p:bldP spid="41" grpId="1"/>
      <p:bldP spid="42" grpId="0"/>
      <p:bldP spid="4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8043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8692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16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46697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370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47366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38039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07390" y="2419673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9796866" y="2999220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931443" y="2057182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662289" y="2999220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22" name="U-Turn Arrow 21"/>
          <p:cNvSpPr/>
          <p:nvPr/>
        </p:nvSpPr>
        <p:spPr>
          <a:xfrm flipH="1">
            <a:off x="2260558" y="1648570"/>
            <a:ext cx="2153231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20875" y="939327"/>
            <a:ext cx="854606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÷2</a:t>
            </a:r>
          </a:p>
        </p:txBody>
      </p:sp>
      <p:sp>
        <p:nvSpPr>
          <p:cNvPr id="24" name="U-Turn Arrow 23"/>
          <p:cNvSpPr/>
          <p:nvPr/>
        </p:nvSpPr>
        <p:spPr>
          <a:xfrm flipH="1" flipV="1">
            <a:off x="2260558" y="3967308"/>
            <a:ext cx="2153231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20875" y="4371038"/>
            <a:ext cx="854606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÷2</a:t>
            </a:r>
          </a:p>
        </p:txBody>
      </p:sp>
      <p:sp>
        <p:nvSpPr>
          <p:cNvPr id="27" name="U-Turn Arrow 26"/>
          <p:cNvSpPr/>
          <p:nvPr/>
        </p:nvSpPr>
        <p:spPr>
          <a:xfrm flipH="1">
            <a:off x="2260557" y="1648570"/>
            <a:ext cx="4171885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01894" y="939327"/>
            <a:ext cx="1655799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÷3</a:t>
            </a:r>
          </a:p>
        </p:txBody>
      </p:sp>
      <p:sp>
        <p:nvSpPr>
          <p:cNvPr id="29" name="U-Turn Arrow 28"/>
          <p:cNvSpPr/>
          <p:nvPr/>
        </p:nvSpPr>
        <p:spPr>
          <a:xfrm flipH="1" flipV="1">
            <a:off x="2260557" y="3967308"/>
            <a:ext cx="4171885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01894" y="4371038"/>
            <a:ext cx="1655799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÷3</a:t>
            </a:r>
          </a:p>
        </p:txBody>
      </p:sp>
      <p:sp>
        <p:nvSpPr>
          <p:cNvPr id="31" name="U-Turn Arrow 30"/>
          <p:cNvSpPr/>
          <p:nvPr/>
        </p:nvSpPr>
        <p:spPr>
          <a:xfrm flipH="1">
            <a:off x="2260558" y="1648570"/>
            <a:ext cx="6257827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19385" y="939327"/>
            <a:ext cx="2483699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÷4</a:t>
            </a:r>
          </a:p>
        </p:txBody>
      </p:sp>
      <p:sp>
        <p:nvSpPr>
          <p:cNvPr id="33" name="U-Turn Arrow 32"/>
          <p:cNvSpPr/>
          <p:nvPr/>
        </p:nvSpPr>
        <p:spPr>
          <a:xfrm flipH="1" flipV="1">
            <a:off x="2260558" y="3967308"/>
            <a:ext cx="6257827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19385" y="4371038"/>
            <a:ext cx="2483699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÷4</a:t>
            </a:r>
          </a:p>
        </p:txBody>
      </p:sp>
      <p:sp>
        <p:nvSpPr>
          <p:cNvPr id="35" name="U-Turn Arrow 34"/>
          <p:cNvSpPr/>
          <p:nvPr/>
        </p:nvSpPr>
        <p:spPr>
          <a:xfrm flipH="1">
            <a:off x="2260558" y="1648570"/>
            <a:ext cx="8007327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13203" y="939327"/>
            <a:ext cx="3178066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÷5</a:t>
            </a:r>
          </a:p>
        </p:txBody>
      </p:sp>
      <p:sp>
        <p:nvSpPr>
          <p:cNvPr id="37" name="U-Turn Arrow 36"/>
          <p:cNvSpPr/>
          <p:nvPr/>
        </p:nvSpPr>
        <p:spPr>
          <a:xfrm flipH="1" flipV="1">
            <a:off x="2260558" y="3967308"/>
            <a:ext cx="8007327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13203" y="4371038"/>
            <a:ext cx="3178066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3" grpId="0"/>
      <p:bldP spid="23" grpId="1"/>
      <p:bldP spid="24" grpId="0" animBg="1"/>
      <p:bldP spid="24" grpId="1" animBg="1"/>
      <p:bldP spid="26" grpId="0"/>
      <p:bldP spid="26" grpId="1"/>
      <p:bldP spid="27" grpId="0" animBg="1"/>
      <p:bldP spid="27" grpId="1" animBg="1"/>
      <p:bldP spid="28" grpId="0"/>
      <p:bldP spid="28" grpId="1"/>
      <p:bldP spid="29" grpId="0" animBg="1"/>
      <p:bldP spid="29" grpId="1" animBg="1"/>
      <p:bldP spid="30" grpId="0"/>
      <p:bldP spid="30" grpId="1"/>
      <p:bldP spid="31" grpId="0" animBg="1"/>
      <p:bldP spid="31" grpId="1" animBg="1"/>
      <p:bldP spid="32" grpId="0"/>
      <p:bldP spid="32" grpId="1"/>
      <p:bldP spid="33" grpId="0" animBg="1"/>
      <p:bldP spid="33" grpId="1" animBg="1"/>
      <p:bldP spid="34" grpId="0"/>
      <p:bldP spid="34" grpId="1"/>
      <p:bldP spid="35" grpId="0" animBg="1"/>
      <p:bldP spid="35" grpId="1" animBg="1"/>
      <p:bldP spid="36" grpId="0"/>
      <p:bldP spid="36" grpId="1"/>
      <p:bldP spid="37" grpId="0" animBg="1"/>
      <p:bldP spid="37" grpId="1" animBg="1"/>
      <p:bldP spid="38" grpId="0"/>
      <p:bldP spid="3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xmlns="" id="{07335E8C-E931-405F-839F-FD8C25CF93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1123" y="2725844"/>
            <a:ext cx="5669755" cy="1406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8692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8716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U-Turn Arrow 8"/>
          <p:cNvSpPr/>
          <p:nvPr/>
        </p:nvSpPr>
        <p:spPr>
          <a:xfrm>
            <a:off x="2327846" y="1648570"/>
            <a:ext cx="222051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10" name="U-Turn Arrow 9"/>
          <p:cNvSpPr/>
          <p:nvPr/>
        </p:nvSpPr>
        <p:spPr>
          <a:xfrm flipV="1">
            <a:off x="2327846" y="3869089"/>
            <a:ext cx="222051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88164" y="872038"/>
            <a:ext cx="921894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20875" y="4303750"/>
            <a:ext cx="989183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x2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949438" y="2999220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095332" y="2015942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095332" y="2957981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44635" y="2015942"/>
            <a:ext cx="63190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722250" y="468308"/>
            <a:ext cx="134576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" name="Rectangle 11"/>
          <p:cNvSpPr/>
          <p:nvPr/>
        </p:nvSpPr>
        <p:spPr>
          <a:xfrm>
            <a:off x="3068019" y="468308"/>
            <a:ext cx="134576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468308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1722250" y="468308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6" name="Rectangle 5"/>
          <p:cNvSpPr/>
          <p:nvPr/>
        </p:nvSpPr>
        <p:spPr>
          <a:xfrm>
            <a:off x="3068169" y="468308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" name="Rectangle 6"/>
          <p:cNvSpPr/>
          <p:nvPr/>
        </p:nvSpPr>
        <p:spPr>
          <a:xfrm>
            <a:off x="4413938" y="468308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" name="Rectangle 7"/>
          <p:cNvSpPr/>
          <p:nvPr/>
        </p:nvSpPr>
        <p:spPr>
          <a:xfrm>
            <a:off x="5759707" y="468308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" name="Rectangle 8"/>
          <p:cNvSpPr/>
          <p:nvPr/>
        </p:nvSpPr>
        <p:spPr>
          <a:xfrm>
            <a:off x="7105476" y="468308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" name="Rectangle 9"/>
          <p:cNvSpPr/>
          <p:nvPr/>
        </p:nvSpPr>
        <p:spPr>
          <a:xfrm>
            <a:off x="8451246" y="468308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" name="TextBox 16"/>
          <p:cNvSpPr txBox="1"/>
          <p:nvPr/>
        </p:nvSpPr>
        <p:spPr>
          <a:xfrm>
            <a:off x="847500" y="872039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sixth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7500" y="872039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two sixths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722250" y="3698154"/>
            <a:ext cx="269123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" name="Rectangle 32"/>
          <p:cNvSpPr/>
          <p:nvPr/>
        </p:nvSpPr>
        <p:spPr>
          <a:xfrm>
            <a:off x="1722250" y="3698154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" name="Rectangle 33"/>
          <p:cNvSpPr/>
          <p:nvPr/>
        </p:nvSpPr>
        <p:spPr>
          <a:xfrm>
            <a:off x="1722250" y="3698154"/>
            <a:ext cx="2691239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" name="Rectangle 34"/>
          <p:cNvSpPr/>
          <p:nvPr/>
        </p:nvSpPr>
        <p:spPr>
          <a:xfrm>
            <a:off x="4414088" y="3698154"/>
            <a:ext cx="2691239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" name="Rectangle 35"/>
          <p:cNvSpPr/>
          <p:nvPr/>
        </p:nvSpPr>
        <p:spPr>
          <a:xfrm>
            <a:off x="7105626" y="3698154"/>
            <a:ext cx="2691239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" name="TextBox 36"/>
          <p:cNvSpPr txBox="1"/>
          <p:nvPr/>
        </p:nvSpPr>
        <p:spPr>
          <a:xfrm>
            <a:off x="847500" y="4101885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931443" y="4371039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third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/>
      <p:bldP spid="17" grpId="1"/>
      <p:bldP spid="18" grpId="0"/>
      <p:bldP spid="18" grpId="1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058692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18716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U-Turn Arrow 32"/>
          <p:cNvSpPr/>
          <p:nvPr/>
        </p:nvSpPr>
        <p:spPr>
          <a:xfrm>
            <a:off x="2327846" y="1648570"/>
            <a:ext cx="222051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34" name="U-Turn Arrow 33"/>
          <p:cNvSpPr/>
          <p:nvPr/>
        </p:nvSpPr>
        <p:spPr>
          <a:xfrm flipV="1">
            <a:off x="2327846" y="3869089"/>
            <a:ext cx="222051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88164" y="872038"/>
            <a:ext cx="921894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020875" y="4303750"/>
            <a:ext cx="989183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x4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3949438" y="2999220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95332" y="2015942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144635" y="2999220"/>
            <a:ext cx="63190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875481" y="2999220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3068019" y="1814077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" name="Rectangle 31"/>
          <p:cNvSpPr/>
          <p:nvPr/>
        </p:nvSpPr>
        <p:spPr>
          <a:xfrm>
            <a:off x="4413789" y="1814077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" name="Rectangle 32"/>
          <p:cNvSpPr/>
          <p:nvPr/>
        </p:nvSpPr>
        <p:spPr>
          <a:xfrm>
            <a:off x="5759558" y="1814077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0" name="Rectangle 29"/>
          <p:cNvSpPr/>
          <p:nvPr/>
        </p:nvSpPr>
        <p:spPr>
          <a:xfrm>
            <a:off x="1722250" y="1814077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" name="Rectangle 10"/>
          <p:cNvSpPr/>
          <p:nvPr/>
        </p:nvSpPr>
        <p:spPr>
          <a:xfrm>
            <a:off x="1722250" y="468308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" name="Rectangle 11"/>
          <p:cNvSpPr/>
          <p:nvPr/>
        </p:nvSpPr>
        <p:spPr>
          <a:xfrm>
            <a:off x="3068019" y="468308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" name="Rectangle 12"/>
          <p:cNvSpPr/>
          <p:nvPr/>
        </p:nvSpPr>
        <p:spPr>
          <a:xfrm>
            <a:off x="4413789" y="468308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" name="Rectangle 13"/>
          <p:cNvSpPr/>
          <p:nvPr/>
        </p:nvSpPr>
        <p:spPr>
          <a:xfrm>
            <a:off x="5759558" y="468308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468308"/>
            <a:ext cx="8073718" cy="2691538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1722250" y="468308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6" name="Rectangle 5"/>
          <p:cNvSpPr/>
          <p:nvPr/>
        </p:nvSpPr>
        <p:spPr>
          <a:xfrm>
            <a:off x="3068169" y="468308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" name="Rectangle 6"/>
          <p:cNvSpPr/>
          <p:nvPr/>
        </p:nvSpPr>
        <p:spPr>
          <a:xfrm>
            <a:off x="4413938" y="468308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" name="Rectangle 7"/>
          <p:cNvSpPr/>
          <p:nvPr/>
        </p:nvSpPr>
        <p:spPr>
          <a:xfrm>
            <a:off x="5759707" y="468308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" name="Rectangle 8"/>
          <p:cNvSpPr/>
          <p:nvPr/>
        </p:nvSpPr>
        <p:spPr>
          <a:xfrm>
            <a:off x="7105476" y="468308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" name="Rectangle 9"/>
          <p:cNvSpPr/>
          <p:nvPr/>
        </p:nvSpPr>
        <p:spPr>
          <a:xfrm>
            <a:off x="8451246" y="468308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" name="Rectangle 36"/>
          <p:cNvSpPr/>
          <p:nvPr/>
        </p:nvSpPr>
        <p:spPr>
          <a:xfrm>
            <a:off x="1722250" y="1814077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8" name="Rectangle 37"/>
          <p:cNvSpPr/>
          <p:nvPr/>
        </p:nvSpPr>
        <p:spPr>
          <a:xfrm>
            <a:off x="3068169" y="1814077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9" name="Rectangle 38"/>
          <p:cNvSpPr/>
          <p:nvPr/>
        </p:nvSpPr>
        <p:spPr>
          <a:xfrm>
            <a:off x="4413938" y="1814077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0" name="Rectangle 39"/>
          <p:cNvSpPr/>
          <p:nvPr/>
        </p:nvSpPr>
        <p:spPr>
          <a:xfrm>
            <a:off x="5759707" y="1814077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1" name="Rectangle 40"/>
          <p:cNvSpPr/>
          <p:nvPr/>
        </p:nvSpPr>
        <p:spPr>
          <a:xfrm>
            <a:off x="7105476" y="1814077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2" name="Rectangle 41"/>
          <p:cNvSpPr/>
          <p:nvPr/>
        </p:nvSpPr>
        <p:spPr>
          <a:xfrm>
            <a:off x="8451246" y="1814077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cxnSp>
        <p:nvCxnSpPr>
          <p:cNvPr id="44" name="Straight Connector 43"/>
          <p:cNvCxnSpPr/>
          <p:nvPr/>
        </p:nvCxnSpPr>
        <p:spPr>
          <a:xfrm>
            <a:off x="645634" y="1814077"/>
            <a:ext cx="807462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43769" y="1855316"/>
            <a:ext cx="1149674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80212" y="778701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796865" y="1141193"/>
            <a:ext cx="2287808" cy="1127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64" b="1" dirty="0">
                <a:solidFill>
                  <a:srgbClr val="FF0000"/>
                </a:solidFill>
                <a:latin typeface="Comic Sans MS" pitchFamily="66" charset="0"/>
              </a:rPr>
              <a:t>one twelfth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12923" y="778701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96865" y="1141193"/>
            <a:ext cx="2287808" cy="1127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64" b="1" dirty="0">
                <a:solidFill>
                  <a:srgbClr val="FF0000"/>
                </a:solidFill>
                <a:latin typeface="Comic Sans MS" pitchFamily="66" charset="0"/>
              </a:rPr>
              <a:t>two twelfths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12923" y="778701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796865" y="1141193"/>
            <a:ext cx="2287808" cy="1127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64" b="1" dirty="0">
                <a:solidFill>
                  <a:srgbClr val="FF0000"/>
                </a:solidFill>
                <a:latin typeface="Comic Sans MS" pitchFamily="66" charset="0"/>
              </a:rPr>
              <a:t>three twelfths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12923" y="737461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796865" y="1141193"/>
            <a:ext cx="2287808" cy="1127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64" b="1" dirty="0">
                <a:solidFill>
                  <a:srgbClr val="FF0000"/>
                </a:solidFill>
                <a:latin typeface="Comic Sans MS" pitchFamily="66" charset="0"/>
              </a:rPr>
              <a:t>four twelfths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12923" y="778701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796865" y="1141193"/>
            <a:ext cx="2287808" cy="1127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64" b="1" dirty="0">
                <a:solidFill>
                  <a:srgbClr val="FF0000"/>
                </a:solidFill>
                <a:latin typeface="Comic Sans MS" pitchFamily="66" charset="0"/>
              </a:rPr>
              <a:t>five twelfths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12923" y="778701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796865" y="1141193"/>
            <a:ext cx="2287808" cy="1127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64" b="1" dirty="0">
                <a:solidFill>
                  <a:srgbClr val="FF0000"/>
                </a:solidFill>
                <a:latin typeface="Comic Sans MS" pitchFamily="66" charset="0"/>
              </a:rPr>
              <a:t>six twelfths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0909" y="737461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7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796865" y="1141193"/>
            <a:ext cx="2287808" cy="1127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64" b="1" dirty="0">
                <a:solidFill>
                  <a:srgbClr val="FF0000"/>
                </a:solidFill>
                <a:latin typeface="Comic Sans MS" pitchFamily="66" charset="0"/>
              </a:rPr>
              <a:t>seven twelfths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12923" y="778701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796865" y="1141193"/>
            <a:ext cx="2287808" cy="1127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64" b="1" dirty="0">
                <a:solidFill>
                  <a:srgbClr val="FF0000"/>
                </a:solidFill>
                <a:latin typeface="Comic Sans MS" pitchFamily="66" charset="0"/>
              </a:rPr>
              <a:t>eight twelfths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414088" y="3698154"/>
            <a:ext cx="269123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2" name="Rectangle 81"/>
          <p:cNvSpPr/>
          <p:nvPr/>
        </p:nvSpPr>
        <p:spPr>
          <a:xfrm>
            <a:off x="1722250" y="3698154"/>
            <a:ext cx="269123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3" name="Rectangle 82"/>
          <p:cNvSpPr/>
          <p:nvPr/>
        </p:nvSpPr>
        <p:spPr>
          <a:xfrm>
            <a:off x="1722250" y="3698154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4" name="Rectangle 83"/>
          <p:cNvSpPr/>
          <p:nvPr/>
        </p:nvSpPr>
        <p:spPr>
          <a:xfrm>
            <a:off x="1722250" y="3698154"/>
            <a:ext cx="2691239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5" name="Rectangle 84"/>
          <p:cNvSpPr/>
          <p:nvPr/>
        </p:nvSpPr>
        <p:spPr>
          <a:xfrm>
            <a:off x="4414088" y="3698154"/>
            <a:ext cx="2691239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6" name="Rectangle 85"/>
          <p:cNvSpPr/>
          <p:nvPr/>
        </p:nvSpPr>
        <p:spPr>
          <a:xfrm>
            <a:off x="7105626" y="3698154"/>
            <a:ext cx="2691239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9" name="TextBox 88"/>
          <p:cNvSpPr txBox="1"/>
          <p:nvPr/>
        </p:nvSpPr>
        <p:spPr>
          <a:xfrm>
            <a:off x="798197" y="4101885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9931443" y="4371039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two thirds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9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9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500"/>
                            </p:stCondLst>
                            <p:childTnLst>
                              <p:par>
                                <p:cTn id="1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9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500"/>
                            </p:stCondLst>
                            <p:childTnLst>
                              <p:par>
                                <p:cTn id="2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9" presetClass="entr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000"/>
                            </p:stCondLst>
                            <p:childTnLst>
                              <p:par>
                                <p:cTn id="2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9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0"/>
                            </p:stCondLst>
                            <p:childTnLst>
                              <p:par>
                                <p:cTn id="25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500"/>
                            </p:stCondLst>
                            <p:childTnLst>
                              <p:par>
                                <p:cTn id="2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9" presetClass="entr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0" grpId="0" animBg="1"/>
      <p:bldP spid="11" grpId="0" animBg="1"/>
      <p:bldP spid="12" grpId="0" animBg="1"/>
      <p:bldP spid="13" grpId="0" animBg="1"/>
      <p:bldP spid="14" grpId="0" animBg="1"/>
      <p:bldP spid="45" grpId="0"/>
      <p:bldP spid="45" grpId="1"/>
      <p:bldP spid="45" grpId="2"/>
      <p:bldP spid="45" grpId="3"/>
      <p:bldP spid="45" grpId="4"/>
      <p:bldP spid="45" grpId="5"/>
      <p:bldP spid="45" grpId="6"/>
      <p:bldP spid="45" grpId="7"/>
      <p:bldP spid="45" grpId="8"/>
      <p:bldP spid="45" grpId="9"/>
      <p:bldP spid="45" grpId="10"/>
      <p:bldP spid="45" grpId="11"/>
      <p:bldP spid="45" grpId="12"/>
      <p:bldP spid="45" grpId="13"/>
      <p:bldP spid="45" grpId="14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18716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U-Turn Arrow 8"/>
          <p:cNvSpPr/>
          <p:nvPr/>
        </p:nvSpPr>
        <p:spPr>
          <a:xfrm>
            <a:off x="2327846" y="1648570"/>
            <a:ext cx="222051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10" name="U-Turn Arrow 9"/>
          <p:cNvSpPr/>
          <p:nvPr/>
        </p:nvSpPr>
        <p:spPr>
          <a:xfrm flipV="1">
            <a:off x="2327846" y="3869089"/>
            <a:ext cx="222051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88164" y="872038"/>
            <a:ext cx="921894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20875" y="4303750"/>
            <a:ext cx="989183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x2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949438" y="2999220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095332" y="2015942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44635" y="2957981"/>
            <a:ext cx="63190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75481" y="2999220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796207" y="2999220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942101" y="2015942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942101" y="3025269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2529801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6" name="Rectangle 25"/>
          <p:cNvSpPr/>
          <p:nvPr/>
        </p:nvSpPr>
        <p:spPr>
          <a:xfrm>
            <a:off x="3337263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7" name="Rectangle 26"/>
          <p:cNvSpPr/>
          <p:nvPr/>
        </p:nvSpPr>
        <p:spPr>
          <a:xfrm>
            <a:off x="4144724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" name="Rectangle 27"/>
          <p:cNvSpPr/>
          <p:nvPr/>
        </p:nvSpPr>
        <p:spPr>
          <a:xfrm>
            <a:off x="4952186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" name="Rectangle 28"/>
          <p:cNvSpPr/>
          <p:nvPr/>
        </p:nvSpPr>
        <p:spPr>
          <a:xfrm>
            <a:off x="5759647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" name="Rectangle 33"/>
          <p:cNvSpPr/>
          <p:nvPr/>
        </p:nvSpPr>
        <p:spPr>
          <a:xfrm>
            <a:off x="1722250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" name="Rectangle 34"/>
          <p:cNvSpPr/>
          <p:nvPr/>
        </p:nvSpPr>
        <p:spPr>
          <a:xfrm>
            <a:off x="1722250" y="468308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" name="Rectangle 35"/>
          <p:cNvSpPr/>
          <p:nvPr/>
        </p:nvSpPr>
        <p:spPr>
          <a:xfrm>
            <a:off x="1722250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" name="Rectangle 36"/>
          <p:cNvSpPr/>
          <p:nvPr/>
        </p:nvSpPr>
        <p:spPr>
          <a:xfrm>
            <a:off x="2529801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8" name="Rectangle 37"/>
          <p:cNvSpPr/>
          <p:nvPr/>
        </p:nvSpPr>
        <p:spPr>
          <a:xfrm>
            <a:off x="3337263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9" name="Rectangle 38"/>
          <p:cNvSpPr/>
          <p:nvPr/>
        </p:nvSpPr>
        <p:spPr>
          <a:xfrm>
            <a:off x="4144724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0" name="Rectangle 39"/>
          <p:cNvSpPr/>
          <p:nvPr/>
        </p:nvSpPr>
        <p:spPr>
          <a:xfrm>
            <a:off x="4952186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1" name="Rectangle 40"/>
          <p:cNvSpPr/>
          <p:nvPr/>
        </p:nvSpPr>
        <p:spPr>
          <a:xfrm>
            <a:off x="5759647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2" name="Rectangle 41"/>
          <p:cNvSpPr/>
          <p:nvPr/>
        </p:nvSpPr>
        <p:spPr>
          <a:xfrm>
            <a:off x="6567109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3" name="Rectangle 42"/>
          <p:cNvSpPr/>
          <p:nvPr/>
        </p:nvSpPr>
        <p:spPr>
          <a:xfrm>
            <a:off x="7374570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4" name="Rectangle 43"/>
          <p:cNvSpPr/>
          <p:nvPr/>
        </p:nvSpPr>
        <p:spPr>
          <a:xfrm>
            <a:off x="8182032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5" name="Rectangle 44"/>
          <p:cNvSpPr/>
          <p:nvPr/>
        </p:nvSpPr>
        <p:spPr>
          <a:xfrm>
            <a:off x="8989493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6" name="TextBox 45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tenth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3769" y="1855316"/>
            <a:ext cx="1149674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2923" y="872038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578346" y="1814077"/>
            <a:ext cx="87475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two tenths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three tenths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four tenths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five tenths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12923" y="872038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2923" y="84598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0909" y="872038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12923" y="84598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12923" y="872038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337173" y="3698154"/>
            <a:ext cx="1614923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0" name="Rectangle 69"/>
          <p:cNvSpPr/>
          <p:nvPr/>
        </p:nvSpPr>
        <p:spPr>
          <a:xfrm>
            <a:off x="4952096" y="3698154"/>
            <a:ext cx="1614923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3" name="Rectangle 72"/>
          <p:cNvSpPr/>
          <p:nvPr/>
        </p:nvSpPr>
        <p:spPr>
          <a:xfrm>
            <a:off x="1722250" y="3698154"/>
            <a:ext cx="1614923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4" name="Rectangle 73"/>
          <p:cNvSpPr/>
          <p:nvPr/>
        </p:nvSpPr>
        <p:spPr>
          <a:xfrm>
            <a:off x="1722250" y="3698154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5" name="Rectangle 74"/>
          <p:cNvSpPr/>
          <p:nvPr/>
        </p:nvSpPr>
        <p:spPr>
          <a:xfrm>
            <a:off x="1722250" y="3698154"/>
            <a:ext cx="1614744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6" name="Rectangle 75"/>
          <p:cNvSpPr/>
          <p:nvPr/>
        </p:nvSpPr>
        <p:spPr>
          <a:xfrm>
            <a:off x="3337352" y="3698154"/>
            <a:ext cx="1614744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7" name="Rectangle 76"/>
          <p:cNvSpPr/>
          <p:nvPr/>
        </p:nvSpPr>
        <p:spPr>
          <a:xfrm>
            <a:off x="4952096" y="3698154"/>
            <a:ext cx="1614744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8" name="Rectangle 77"/>
          <p:cNvSpPr/>
          <p:nvPr/>
        </p:nvSpPr>
        <p:spPr>
          <a:xfrm>
            <a:off x="6567198" y="3698154"/>
            <a:ext cx="1614744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9" name="Rectangle 78"/>
          <p:cNvSpPr/>
          <p:nvPr/>
        </p:nvSpPr>
        <p:spPr>
          <a:xfrm>
            <a:off x="8182122" y="3698154"/>
            <a:ext cx="1614744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4" name="TextBox 83"/>
          <p:cNvSpPr txBox="1"/>
          <p:nvPr/>
        </p:nvSpPr>
        <p:spPr>
          <a:xfrm>
            <a:off x="798197" y="4051539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9995460" y="4367904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three fifths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995460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six tenths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9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500"/>
                            </p:stCondLst>
                            <p:childTnLst>
                              <p:par>
                                <p:cTn id="1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4" grpId="0" animBg="1"/>
      <p:bldP spid="46" grpId="0"/>
      <p:bldP spid="46" grpId="1"/>
      <p:bldP spid="47" grpId="0"/>
      <p:bldP spid="47" grpId="1"/>
      <p:bldP spid="47" grpId="2"/>
      <p:bldP spid="47" grpId="3"/>
      <p:bldP spid="47" grpId="4"/>
      <p:bldP spid="47" grpId="5"/>
      <p:bldP spid="47" grpId="6"/>
      <p:bldP spid="47" grpId="7"/>
      <p:bldP spid="47" grpId="8"/>
      <p:bldP spid="47" grpId="9"/>
      <p:bldP spid="47" grpId="10"/>
      <p:bldP spid="48" grpId="0"/>
      <p:bldP spid="48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/>
      <p:bldP spid="5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xmlns="" id="{7641BAE4-C200-413B-8067-F387A5F034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442" y="2725844"/>
            <a:ext cx="5189116" cy="140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7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740904" y="468308"/>
            <a:ext cx="2018654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" name="Rectangle 10"/>
          <p:cNvSpPr/>
          <p:nvPr/>
        </p:nvSpPr>
        <p:spPr>
          <a:xfrm>
            <a:off x="1722250" y="468308"/>
            <a:ext cx="2018654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468308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1722250" y="468308"/>
            <a:ext cx="201843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" name="Rectangle 12"/>
          <p:cNvSpPr/>
          <p:nvPr/>
        </p:nvSpPr>
        <p:spPr>
          <a:xfrm>
            <a:off x="3741128" y="468308"/>
            <a:ext cx="201843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" name="Rectangle 13"/>
          <p:cNvSpPr/>
          <p:nvPr/>
        </p:nvSpPr>
        <p:spPr>
          <a:xfrm>
            <a:off x="5759782" y="468308"/>
            <a:ext cx="201843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" name="Rectangle 14"/>
          <p:cNvSpPr/>
          <p:nvPr/>
        </p:nvSpPr>
        <p:spPr>
          <a:xfrm>
            <a:off x="7778436" y="468308"/>
            <a:ext cx="201843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7" name="TextBox 26"/>
          <p:cNvSpPr txBox="1"/>
          <p:nvPr/>
        </p:nvSpPr>
        <p:spPr>
          <a:xfrm>
            <a:off x="847500" y="872039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931442" y="1141192"/>
            <a:ext cx="2192033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quarter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47500" y="872039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931442" y="1135221"/>
            <a:ext cx="242238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two quarters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22250" y="3630866"/>
            <a:ext cx="4037308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" name="Rectangle 21"/>
          <p:cNvSpPr/>
          <p:nvPr/>
        </p:nvSpPr>
        <p:spPr>
          <a:xfrm>
            <a:off x="1722250" y="3630866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" name="Rectangle 22"/>
          <p:cNvSpPr/>
          <p:nvPr/>
        </p:nvSpPr>
        <p:spPr>
          <a:xfrm>
            <a:off x="1722250" y="3630866"/>
            <a:ext cx="4036859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" name="TextBox 23"/>
          <p:cNvSpPr txBox="1"/>
          <p:nvPr/>
        </p:nvSpPr>
        <p:spPr>
          <a:xfrm>
            <a:off x="9931442" y="4297779"/>
            <a:ext cx="154763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half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47500" y="4034596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1" grpId="0" animBg="1"/>
      <p:bldP spid="27" grpId="0"/>
      <p:bldP spid="27" grpId="1"/>
      <p:bldP spid="30" grpId="0"/>
      <p:bldP spid="30" grpId="1"/>
      <p:bldP spid="31" grpId="0"/>
      <p:bldP spid="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8692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18716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U-Turn Arrow 8"/>
          <p:cNvSpPr/>
          <p:nvPr/>
        </p:nvSpPr>
        <p:spPr>
          <a:xfrm>
            <a:off x="2327846" y="1648570"/>
            <a:ext cx="222051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10" name="U-Turn Arrow 9"/>
          <p:cNvSpPr/>
          <p:nvPr/>
        </p:nvSpPr>
        <p:spPr>
          <a:xfrm flipV="1">
            <a:off x="2327846" y="3869089"/>
            <a:ext cx="222051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88164" y="872038"/>
            <a:ext cx="921894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20875" y="4303750"/>
            <a:ext cx="989183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÷2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949438" y="2999220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095332" y="2015942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44635" y="1989893"/>
            <a:ext cx="63190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095332" y="2999220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6916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722250" y="468308"/>
            <a:ext cx="1009215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" name="Rectangle 13"/>
          <p:cNvSpPr/>
          <p:nvPr/>
        </p:nvSpPr>
        <p:spPr>
          <a:xfrm>
            <a:off x="2731689" y="468308"/>
            <a:ext cx="1009215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" name="Rectangle 14"/>
          <p:cNvSpPr/>
          <p:nvPr/>
        </p:nvSpPr>
        <p:spPr>
          <a:xfrm>
            <a:off x="3741016" y="468308"/>
            <a:ext cx="1009215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" name="Rectangle 15"/>
          <p:cNvSpPr/>
          <p:nvPr/>
        </p:nvSpPr>
        <p:spPr>
          <a:xfrm>
            <a:off x="4750343" y="468308"/>
            <a:ext cx="1009215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" name="Rectangle 16"/>
          <p:cNvSpPr/>
          <p:nvPr/>
        </p:nvSpPr>
        <p:spPr>
          <a:xfrm>
            <a:off x="5759670" y="468308"/>
            <a:ext cx="1009215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8" name="Rectangle 17"/>
          <p:cNvSpPr/>
          <p:nvPr/>
        </p:nvSpPr>
        <p:spPr>
          <a:xfrm>
            <a:off x="6768997" y="468308"/>
            <a:ext cx="1009215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468308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1722250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6" name="Rectangle 5"/>
          <p:cNvSpPr/>
          <p:nvPr/>
        </p:nvSpPr>
        <p:spPr>
          <a:xfrm>
            <a:off x="2731689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" name="Rectangle 6"/>
          <p:cNvSpPr/>
          <p:nvPr/>
        </p:nvSpPr>
        <p:spPr>
          <a:xfrm>
            <a:off x="3740904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" name="Rectangle 7"/>
          <p:cNvSpPr/>
          <p:nvPr/>
        </p:nvSpPr>
        <p:spPr>
          <a:xfrm>
            <a:off x="4750343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" name="Rectangle 8"/>
          <p:cNvSpPr/>
          <p:nvPr/>
        </p:nvSpPr>
        <p:spPr>
          <a:xfrm>
            <a:off x="5759670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" name="Rectangle 9"/>
          <p:cNvSpPr/>
          <p:nvPr/>
        </p:nvSpPr>
        <p:spPr>
          <a:xfrm>
            <a:off x="6768997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" name="Rectangle 10"/>
          <p:cNvSpPr/>
          <p:nvPr/>
        </p:nvSpPr>
        <p:spPr>
          <a:xfrm>
            <a:off x="7778324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" name="Rectangle 11"/>
          <p:cNvSpPr/>
          <p:nvPr/>
        </p:nvSpPr>
        <p:spPr>
          <a:xfrm>
            <a:off x="8787651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" name="TextBox 30"/>
          <p:cNvSpPr txBox="1"/>
          <p:nvPr/>
        </p:nvSpPr>
        <p:spPr>
          <a:xfrm>
            <a:off x="883335" y="821693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028635" y="1138057"/>
            <a:ext cx="2192033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six eighths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740904" y="3698154"/>
            <a:ext cx="2018654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6" name="Rectangle 45"/>
          <p:cNvSpPr/>
          <p:nvPr/>
        </p:nvSpPr>
        <p:spPr>
          <a:xfrm>
            <a:off x="5759558" y="3698154"/>
            <a:ext cx="2018654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8" name="Rectangle 47"/>
          <p:cNvSpPr/>
          <p:nvPr/>
        </p:nvSpPr>
        <p:spPr>
          <a:xfrm>
            <a:off x="1722250" y="3698154"/>
            <a:ext cx="2018654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9" name="Rectangle 48"/>
          <p:cNvSpPr/>
          <p:nvPr/>
        </p:nvSpPr>
        <p:spPr>
          <a:xfrm>
            <a:off x="1722250" y="3698154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0" name="Rectangle 49"/>
          <p:cNvSpPr/>
          <p:nvPr/>
        </p:nvSpPr>
        <p:spPr>
          <a:xfrm>
            <a:off x="1722250" y="3698154"/>
            <a:ext cx="201843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1" name="Rectangle 50"/>
          <p:cNvSpPr/>
          <p:nvPr/>
        </p:nvSpPr>
        <p:spPr>
          <a:xfrm>
            <a:off x="3741128" y="3698154"/>
            <a:ext cx="201843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2" name="Rectangle 51"/>
          <p:cNvSpPr/>
          <p:nvPr/>
        </p:nvSpPr>
        <p:spPr>
          <a:xfrm>
            <a:off x="5759782" y="3698154"/>
            <a:ext cx="201843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3" name="Rectangle 52"/>
          <p:cNvSpPr/>
          <p:nvPr/>
        </p:nvSpPr>
        <p:spPr>
          <a:xfrm>
            <a:off x="7778436" y="3698154"/>
            <a:ext cx="201843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8" name="TextBox 57"/>
          <p:cNvSpPr txBox="1"/>
          <p:nvPr/>
        </p:nvSpPr>
        <p:spPr>
          <a:xfrm>
            <a:off x="883336" y="4054674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883555" y="4367904"/>
            <a:ext cx="242238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three quarters</a:t>
            </a:r>
          </a:p>
        </p:txBody>
      </p:sp>
    </p:spTree>
    <p:extLst>
      <p:ext uri="{BB962C8B-B14F-4D97-AF65-F5344CB8AC3E}">
        <p14:creationId xmlns:p14="http://schemas.microsoft.com/office/powerpoint/2010/main" val="1242712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18716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U-Turn Arrow 8"/>
          <p:cNvSpPr/>
          <p:nvPr/>
        </p:nvSpPr>
        <p:spPr>
          <a:xfrm>
            <a:off x="2327846" y="1648570"/>
            <a:ext cx="222051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10" name="U-Turn Arrow 9"/>
          <p:cNvSpPr/>
          <p:nvPr/>
        </p:nvSpPr>
        <p:spPr>
          <a:xfrm flipV="1">
            <a:off x="2327846" y="3869089"/>
            <a:ext cx="222051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88164" y="872038"/>
            <a:ext cx="921894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20875" y="4303750"/>
            <a:ext cx="989183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÷2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949438" y="2999220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095332" y="2015942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44635" y="2015942"/>
            <a:ext cx="63190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077346" y="2999220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796207" y="2999220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654962" y="2015942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28918" y="3025269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89264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722250" y="1814077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" name="Rectangle 30"/>
          <p:cNvSpPr/>
          <p:nvPr/>
        </p:nvSpPr>
        <p:spPr>
          <a:xfrm>
            <a:off x="3068019" y="1814077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" name="Rectangle 31"/>
          <p:cNvSpPr/>
          <p:nvPr/>
        </p:nvSpPr>
        <p:spPr>
          <a:xfrm>
            <a:off x="4413789" y="1814077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" name="Rectangle 32"/>
          <p:cNvSpPr/>
          <p:nvPr/>
        </p:nvSpPr>
        <p:spPr>
          <a:xfrm>
            <a:off x="5759558" y="1814077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" name="Rectangle 33"/>
          <p:cNvSpPr/>
          <p:nvPr/>
        </p:nvSpPr>
        <p:spPr>
          <a:xfrm>
            <a:off x="7105327" y="1814077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" name="Rectangle 10"/>
          <p:cNvSpPr/>
          <p:nvPr/>
        </p:nvSpPr>
        <p:spPr>
          <a:xfrm>
            <a:off x="1722250" y="468308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" name="Rectangle 11"/>
          <p:cNvSpPr/>
          <p:nvPr/>
        </p:nvSpPr>
        <p:spPr>
          <a:xfrm>
            <a:off x="3068019" y="468308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" name="Rectangle 12"/>
          <p:cNvSpPr/>
          <p:nvPr/>
        </p:nvSpPr>
        <p:spPr>
          <a:xfrm>
            <a:off x="4413789" y="468308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" name="Rectangle 13"/>
          <p:cNvSpPr/>
          <p:nvPr/>
        </p:nvSpPr>
        <p:spPr>
          <a:xfrm>
            <a:off x="5759558" y="468308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" name="Rectangle 14"/>
          <p:cNvSpPr/>
          <p:nvPr/>
        </p:nvSpPr>
        <p:spPr>
          <a:xfrm>
            <a:off x="7105327" y="468308"/>
            <a:ext cx="1345769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468308"/>
            <a:ext cx="8073718" cy="2691538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1722250" y="468308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6" name="Rectangle 5"/>
          <p:cNvSpPr/>
          <p:nvPr/>
        </p:nvSpPr>
        <p:spPr>
          <a:xfrm>
            <a:off x="3068169" y="468308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" name="Rectangle 6"/>
          <p:cNvSpPr/>
          <p:nvPr/>
        </p:nvSpPr>
        <p:spPr>
          <a:xfrm>
            <a:off x="4413938" y="468308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" name="Rectangle 7"/>
          <p:cNvSpPr/>
          <p:nvPr/>
        </p:nvSpPr>
        <p:spPr>
          <a:xfrm>
            <a:off x="5759707" y="468308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" name="Rectangle 8"/>
          <p:cNvSpPr/>
          <p:nvPr/>
        </p:nvSpPr>
        <p:spPr>
          <a:xfrm>
            <a:off x="7105476" y="468308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" name="Rectangle 9"/>
          <p:cNvSpPr/>
          <p:nvPr/>
        </p:nvSpPr>
        <p:spPr>
          <a:xfrm>
            <a:off x="8451246" y="468308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" name="Rectangle 36"/>
          <p:cNvSpPr/>
          <p:nvPr/>
        </p:nvSpPr>
        <p:spPr>
          <a:xfrm>
            <a:off x="1722250" y="1814077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8" name="Rectangle 37"/>
          <p:cNvSpPr/>
          <p:nvPr/>
        </p:nvSpPr>
        <p:spPr>
          <a:xfrm>
            <a:off x="3068169" y="1814077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9" name="Rectangle 38"/>
          <p:cNvSpPr/>
          <p:nvPr/>
        </p:nvSpPr>
        <p:spPr>
          <a:xfrm>
            <a:off x="4413938" y="1814077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0" name="Rectangle 39"/>
          <p:cNvSpPr/>
          <p:nvPr/>
        </p:nvSpPr>
        <p:spPr>
          <a:xfrm>
            <a:off x="5759707" y="1814077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1" name="Rectangle 40"/>
          <p:cNvSpPr/>
          <p:nvPr/>
        </p:nvSpPr>
        <p:spPr>
          <a:xfrm>
            <a:off x="7105476" y="1814077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2" name="Rectangle 41"/>
          <p:cNvSpPr/>
          <p:nvPr/>
        </p:nvSpPr>
        <p:spPr>
          <a:xfrm>
            <a:off x="8451246" y="1814077"/>
            <a:ext cx="1345620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cxnSp>
        <p:nvCxnSpPr>
          <p:cNvPr id="44" name="Straight Connector 43"/>
          <p:cNvCxnSpPr/>
          <p:nvPr/>
        </p:nvCxnSpPr>
        <p:spPr>
          <a:xfrm>
            <a:off x="645634" y="1814077"/>
            <a:ext cx="807462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43769" y="1855316"/>
            <a:ext cx="1149674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0822" y="795253"/>
            <a:ext cx="1149674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936356" y="1301283"/>
            <a:ext cx="2287808" cy="1127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64" b="1" dirty="0">
                <a:solidFill>
                  <a:srgbClr val="FF0000"/>
                </a:solidFill>
                <a:latin typeface="Comic Sans MS" pitchFamily="66" charset="0"/>
              </a:rPr>
              <a:t>ten twelfths</a:t>
            </a:r>
          </a:p>
        </p:txBody>
      </p:sp>
      <p:sp>
        <p:nvSpPr>
          <p:cNvPr id="80" name="Rectangle 79"/>
          <p:cNvSpPr/>
          <p:nvPr/>
        </p:nvSpPr>
        <p:spPr>
          <a:xfrm>
            <a:off x="1722250" y="3630866"/>
            <a:ext cx="134576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1" name="Rectangle 80"/>
          <p:cNvSpPr/>
          <p:nvPr/>
        </p:nvSpPr>
        <p:spPr>
          <a:xfrm>
            <a:off x="3068019" y="3630866"/>
            <a:ext cx="134576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2" name="Rectangle 81"/>
          <p:cNvSpPr/>
          <p:nvPr/>
        </p:nvSpPr>
        <p:spPr>
          <a:xfrm>
            <a:off x="4413789" y="3630866"/>
            <a:ext cx="134576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3" name="Rectangle 82"/>
          <p:cNvSpPr/>
          <p:nvPr/>
        </p:nvSpPr>
        <p:spPr>
          <a:xfrm>
            <a:off x="5759558" y="3630866"/>
            <a:ext cx="134576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4" name="Rectangle 83"/>
          <p:cNvSpPr/>
          <p:nvPr/>
        </p:nvSpPr>
        <p:spPr>
          <a:xfrm>
            <a:off x="7105327" y="3630866"/>
            <a:ext cx="134576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6" name="Rectangle 85"/>
          <p:cNvSpPr/>
          <p:nvPr/>
        </p:nvSpPr>
        <p:spPr>
          <a:xfrm>
            <a:off x="1722250" y="3630866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7" name="Rectangle 86"/>
          <p:cNvSpPr/>
          <p:nvPr/>
        </p:nvSpPr>
        <p:spPr>
          <a:xfrm>
            <a:off x="1722250" y="3630866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8" name="Rectangle 87"/>
          <p:cNvSpPr/>
          <p:nvPr/>
        </p:nvSpPr>
        <p:spPr>
          <a:xfrm>
            <a:off x="3068169" y="3630866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9" name="Rectangle 88"/>
          <p:cNvSpPr/>
          <p:nvPr/>
        </p:nvSpPr>
        <p:spPr>
          <a:xfrm>
            <a:off x="4413938" y="3630866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0" name="Rectangle 89"/>
          <p:cNvSpPr/>
          <p:nvPr/>
        </p:nvSpPr>
        <p:spPr>
          <a:xfrm>
            <a:off x="5759707" y="3630866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1" name="Rectangle 90"/>
          <p:cNvSpPr/>
          <p:nvPr/>
        </p:nvSpPr>
        <p:spPr>
          <a:xfrm>
            <a:off x="7105476" y="3630866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2" name="Rectangle 91"/>
          <p:cNvSpPr/>
          <p:nvPr/>
        </p:nvSpPr>
        <p:spPr>
          <a:xfrm>
            <a:off x="8451246" y="3630866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0" name="TextBox 109"/>
          <p:cNvSpPr txBox="1"/>
          <p:nvPr/>
        </p:nvSpPr>
        <p:spPr>
          <a:xfrm>
            <a:off x="774553" y="3975443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965087" y="4291808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five sixths</a:t>
            </a:r>
          </a:p>
        </p:txBody>
      </p:sp>
    </p:spTree>
    <p:extLst>
      <p:ext uri="{BB962C8B-B14F-4D97-AF65-F5344CB8AC3E}">
        <p14:creationId xmlns:p14="http://schemas.microsoft.com/office/powerpoint/2010/main" val="26665455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18716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U-Turn Arrow 8"/>
          <p:cNvSpPr/>
          <p:nvPr/>
        </p:nvSpPr>
        <p:spPr>
          <a:xfrm>
            <a:off x="2327846" y="1648570"/>
            <a:ext cx="222051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10" name="U-Turn Arrow 9"/>
          <p:cNvSpPr/>
          <p:nvPr/>
        </p:nvSpPr>
        <p:spPr>
          <a:xfrm flipV="1">
            <a:off x="2327846" y="3869089"/>
            <a:ext cx="2220519" cy="40373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88164" y="872038"/>
            <a:ext cx="921894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20875" y="4303750"/>
            <a:ext cx="989183" cy="78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86" dirty="0">
                <a:solidFill>
                  <a:srgbClr val="002060"/>
                </a:solidFill>
                <a:latin typeface="Comic Sans MS" pitchFamily="66" charset="0"/>
              </a:rPr>
              <a:t>÷2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3949438" y="2999220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095332" y="2015942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29784" y="2999220"/>
            <a:ext cx="63190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08192" y="2999220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796207" y="2999220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654962" y="2015942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28918" y="3025269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86717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3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>
            <a:off x="2529801" y="1814077"/>
            <a:ext cx="807372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6" name="Rectangle 85"/>
          <p:cNvSpPr/>
          <p:nvPr/>
        </p:nvSpPr>
        <p:spPr>
          <a:xfrm>
            <a:off x="3337263" y="1814077"/>
            <a:ext cx="807372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7" name="Rectangle 86"/>
          <p:cNvSpPr/>
          <p:nvPr/>
        </p:nvSpPr>
        <p:spPr>
          <a:xfrm>
            <a:off x="4144724" y="1814077"/>
            <a:ext cx="807372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8" name="Rectangle 87"/>
          <p:cNvSpPr/>
          <p:nvPr/>
        </p:nvSpPr>
        <p:spPr>
          <a:xfrm>
            <a:off x="4952186" y="1814077"/>
            <a:ext cx="807372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9" name="Rectangle 88"/>
          <p:cNvSpPr/>
          <p:nvPr/>
        </p:nvSpPr>
        <p:spPr>
          <a:xfrm>
            <a:off x="5759647" y="1814077"/>
            <a:ext cx="807372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4" name="Rectangle 93"/>
          <p:cNvSpPr/>
          <p:nvPr/>
        </p:nvSpPr>
        <p:spPr>
          <a:xfrm>
            <a:off x="1722250" y="1814077"/>
            <a:ext cx="807372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0" name="Rectangle 29"/>
          <p:cNvSpPr/>
          <p:nvPr/>
        </p:nvSpPr>
        <p:spPr>
          <a:xfrm>
            <a:off x="2529801" y="468308"/>
            <a:ext cx="807372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1" name="Rectangle 30"/>
          <p:cNvSpPr/>
          <p:nvPr/>
        </p:nvSpPr>
        <p:spPr>
          <a:xfrm>
            <a:off x="3337263" y="468308"/>
            <a:ext cx="807372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2" name="Rectangle 31"/>
          <p:cNvSpPr/>
          <p:nvPr/>
        </p:nvSpPr>
        <p:spPr>
          <a:xfrm>
            <a:off x="4144724" y="468308"/>
            <a:ext cx="807372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3" name="Rectangle 32"/>
          <p:cNvSpPr/>
          <p:nvPr/>
        </p:nvSpPr>
        <p:spPr>
          <a:xfrm>
            <a:off x="4952186" y="468308"/>
            <a:ext cx="807372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" name="Rectangle 33"/>
          <p:cNvSpPr/>
          <p:nvPr/>
        </p:nvSpPr>
        <p:spPr>
          <a:xfrm>
            <a:off x="5759647" y="468308"/>
            <a:ext cx="807372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" name="Rectangle 12"/>
          <p:cNvSpPr/>
          <p:nvPr/>
        </p:nvSpPr>
        <p:spPr>
          <a:xfrm>
            <a:off x="1722250" y="468308"/>
            <a:ext cx="807372" cy="1345620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468308"/>
            <a:ext cx="8073718" cy="2691538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1722250" y="468308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" name="Rectangle 20"/>
          <p:cNvSpPr/>
          <p:nvPr/>
        </p:nvSpPr>
        <p:spPr>
          <a:xfrm>
            <a:off x="2529801" y="468308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2" name="Rectangle 21"/>
          <p:cNvSpPr/>
          <p:nvPr/>
        </p:nvSpPr>
        <p:spPr>
          <a:xfrm>
            <a:off x="3337263" y="468308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3" name="Rectangle 22"/>
          <p:cNvSpPr/>
          <p:nvPr/>
        </p:nvSpPr>
        <p:spPr>
          <a:xfrm>
            <a:off x="4144724" y="468308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4" name="Rectangle 23"/>
          <p:cNvSpPr/>
          <p:nvPr/>
        </p:nvSpPr>
        <p:spPr>
          <a:xfrm>
            <a:off x="4952186" y="468308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5" name="Rectangle 24"/>
          <p:cNvSpPr/>
          <p:nvPr/>
        </p:nvSpPr>
        <p:spPr>
          <a:xfrm>
            <a:off x="5759647" y="468308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6" name="Rectangle 25"/>
          <p:cNvSpPr/>
          <p:nvPr/>
        </p:nvSpPr>
        <p:spPr>
          <a:xfrm>
            <a:off x="6567109" y="468308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7" name="Rectangle 26"/>
          <p:cNvSpPr/>
          <p:nvPr/>
        </p:nvSpPr>
        <p:spPr>
          <a:xfrm>
            <a:off x="7374570" y="468308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" name="Rectangle 27"/>
          <p:cNvSpPr/>
          <p:nvPr/>
        </p:nvSpPr>
        <p:spPr>
          <a:xfrm>
            <a:off x="8182032" y="468308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9" name="Rectangle 28"/>
          <p:cNvSpPr/>
          <p:nvPr/>
        </p:nvSpPr>
        <p:spPr>
          <a:xfrm>
            <a:off x="8989493" y="468308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1" name="TextBox 40"/>
          <p:cNvSpPr txBox="1"/>
          <p:nvPr/>
        </p:nvSpPr>
        <p:spPr>
          <a:xfrm>
            <a:off x="443769" y="1855316"/>
            <a:ext cx="1149674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20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578346" y="1814077"/>
            <a:ext cx="87475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1722250" y="1814077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7" name="Rectangle 96"/>
          <p:cNvSpPr/>
          <p:nvPr/>
        </p:nvSpPr>
        <p:spPr>
          <a:xfrm>
            <a:off x="2529801" y="1814077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8" name="Rectangle 97"/>
          <p:cNvSpPr/>
          <p:nvPr/>
        </p:nvSpPr>
        <p:spPr>
          <a:xfrm>
            <a:off x="3337263" y="1814077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9" name="Rectangle 98"/>
          <p:cNvSpPr/>
          <p:nvPr/>
        </p:nvSpPr>
        <p:spPr>
          <a:xfrm>
            <a:off x="4144724" y="1814077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0" name="Rectangle 99"/>
          <p:cNvSpPr/>
          <p:nvPr/>
        </p:nvSpPr>
        <p:spPr>
          <a:xfrm>
            <a:off x="4952186" y="1814077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1" name="Rectangle 100"/>
          <p:cNvSpPr/>
          <p:nvPr/>
        </p:nvSpPr>
        <p:spPr>
          <a:xfrm>
            <a:off x="5759647" y="1814077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2" name="Rectangle 101"/>
          <p:cNvSpPr/>
          <p:nvPr/>
        </p:nvSpPr>
        <p:spPr>
          <a:xfrm>
            <a:off x="6567109" y="1814077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3" name="Rectangle 102"/>
          <p:cNvSpPr/>
          <p:nvPr/>
        </p:nvSpPr>
        <p:spPr>
          <a:xfrm>
            <a:off x="7374570" y="1814077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4" name="Rectangle 103"/>
          <p:cNvSpPr/>
          <p:nvPr/>
        </p:nvSpPr>
        <p:spPr>
          <a:xfrm>
            <a:off x="8182032" y="1814077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5" name="Rectangle 104"/>
          <p:cNvSpPr/>
          <p:nvPr/>
        </p:nvSpPr>
        <p:spPr>
          <a:xfrm>
            <a:off x="8989493" y="1814077"/>
            <a:ext cx="807372" cy="134576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9" name="TextBox 128"/>
          <p:cNvSpPr txBox="1"/>
          <p:nvPr/>
        </p:nvSpPr>
        <p:spPr>
          <a:xfrm>
            <a:off x="450438" y="815177"/>
            <a:ext cx="1149674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9902956" y="1332865"/>
            <a:ext cx="2287808" cy="101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990" b="1" dirty="0">
                <a:solidFill>
                  <a:srgbClr val="FF0000"/>
                </a:solidFill>
                <a:latin typeface="Comic Sans MS" pitchFamily="66" charset="0"/>
              </a:rPr>
              <a:t>twelve twentieths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2529801" y="3698154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9" name="Rectangle 108"/>
          <p:cNvSpPr/>
          <p:nvPr/>
        </p:nvSpPr>
        <p:spPr>
          <a:xfrm>
            <a:off x="3337263" y="3698154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0" name="Rectangle 109"/>
          <p:cNvSpPr/>
          <p:nvPr/>
        </p:nvSpPr>
        <p:spPr>
          <a:xfrm>
            <a:off x="4144724" y="3698154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1" name="Rectangle 110"/>
          <p:cNvSpPr/>
          <p:nvPr/>
        </p:nvSpPr>
        <p:spPr>
          <a:xfrm>
            <a:off x="4952186" y="3698154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2" name="Rectangle 111"/>
          <p:cNvSpPr/>
          <p:nvPr/>
        </p:nvSpPr>
        <p:spPr>
          <a:xfrm>
            <a:off x="5759647" y="3698154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7" name="Rectangle 116"/>
          <p:cNvSpPr/>
          <p:nvPr/>
        </p:nvSpPr>
        <p:spPr>
          <a:xfrm>
            <a:off x="1722250" y="3698154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8" name="Rectangle 117"/>
          <p:cNvSpPr/>
          <p:nvPr/>
        </p:nvSpPr>
        <p:spPr>
          <a:xfrm>
            <a:off x="1722250" y="3698154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9" name="Rectangle 118"/>
          <p:cNvSpPr/>
          <p:nvPr/>
        </p:nvSpPr>
        <p:spPr>
          <a:xfrm>
            <a:off x="1722250" y="3698154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0" name="Rectangle 119"/>
          <p:cNvSpPr/>
          <p:nvPr/>
        </p:nvSpPr>
        <p:spPr>
          <a:xfrm>
            <a:off x="2529801" y="3698154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1" name="Rectangle 120"/>
          <p:cNvSpPr/>
          <p:nvPr/>
        </p:nvSpPr>
        <p:spPr>
          <a:xfrm>
            <a:off x="3337263" y="3698154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2" name="Rectangle 121"/>
          <p:cNvSpPr/>
          <p:nvPr/>
        </p:nvSpPr>
        <p:spPr>
          <a:xfrm>
            <a:off x="4144724" y="3698154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3" name="Rectangle 122"/>
          <p:cNvSpPr/>
          <p:nvPr/>
        </p:nvSpPr>
        <p:spPr>
          <a:xfrm>
            <a:off x="4952186" y="3698154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4" name="Rectangle 123"/>
          <p:cNvSpPr/>
          <p:nvPr/>
        </p:nvSpPr>
        <p:spPr>
          <a:xfrm>
            <a:off x="5759647" y="3698154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5" name="Rectangle 124"/>
          <p:cNvSpPr/>
          <p:nvPr/>
        </p:nvSpPr>
        <p:spPr>
          <a:xfrm>
            <a:off x="6567109" y="3698154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6" name="Rectangle 125"/>
          <p:cNvSpPr/>
          <p:nvPr/>
        </p:nvSpPr>
        <p:spPr>
          <a:xfrm>
            <a:off x="7374570" y="3698154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3" name="Rectangle 132"/>
          <p:cNvSpPr/>
          <p:nvPr/>
        </p:nvSpPr>
        <p:spPr>
          <a:xfrm>
            <a:off x="8182032" y="3698154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4" name="Rectangle 133"/>
          <p:cNvSpPr/>
          <p:nvPr/>
        </p:nvSpPr>
        <p:spPr>
          <a:xfrm>
            <a:off x="8989493" y="3698154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6" name="TextBox 135"/>
          <p:cNvSpPr txBox="1"/>
          <p:nvPr/>
        </p:nvSpPr>
        <p:spPr>
          <a:xfrm>
            <a:off x="443769" y="5085163"/>
            <a:ext cx="1149674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>
            <a:off x="578346" y="5043923"/>
            <a:ext cx="87475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9965087" y="4367904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six tenths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753337" y="4048491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89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8043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8692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731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722250" y="468308"/>
            <a:ext cx="134576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" name="Rectangle 11"/>
          <p:cNvSpPr/>
          <p:nvPr/>
        </p:nvSpPr>
        <p:spPr>
          <a:xfrm>
            <a:off x="3068019" y="468308"/>
            <a:ext cx="134576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3" name="Rectangle 12"/>
          <p:cNvSpPr/>
          <p:nvPr/>
        </p:nvSpPr>
        <p:spPr>
          <a:xfrm>
            <a:off x="4413789" y="468308"/>
            <a:ext cx="1345769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468308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1722250" y="468308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6" name="Rectangle 5"/>
          <p:cNvSpPr/>
          <p:nvPr/>
        </p:nvSpPr>
        <p:spPr>
          <a:xfrm>
            <a:off x="3068169" y="468308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" name="Rectangle 6"/>
          <p:cNvSpPr/>
          <p:nvPr/>
        </p:nvSpPr>
        <p:spPr>
          <a:xfrm>
            <a:off x="4413938" y="468308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" name="Rectangle 7"/>
          <p:cNvSpPr/>
          <p:nvPr/>
        </p:nvSpPr>
        <p:spPr>
          <a:xfrm>
            <a:off x="5759707" y="468308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" name="Rectangle 8"/>
          <p:cNvSpPr/>
          <p:nvPr/>
        </p:nvSpPr>
        <p:spPr>
          <a:xfrm>
            <a:off x="7105476" y="468308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" name="Rectangle 9"/>
          <p:cNvSpPr/>
          <p:nvPr/>
        </p:nvSpPr>
        <p:spPr>
          <a:xfrm>
            <a:off x="8451246" y="468308"/>
            <a:ext cx="1345620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7" name="TextBox 16"/>
          <p:cNvSpPr txBox="1"/>
          <p:nvPr/>
        </p:nvSpPr>
        <p:spPr>
          <a:xfrm>
            <a:off x="847500" y="872039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sixth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47500" y="872039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two sixths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7500" y="872039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three sixths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722250" y="3630866"/>
            <a:ext cx="4037308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6" name="Rectangle 45"/>
          <p:cNvSpPr/>
          <p:nvPr/>
        </p:nvSpPr>
        <p:spPr>
          <a:xfrm>
            <a:off x="1722250" y="3630866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7" name="Rectangle 46"/>
          <p:cNvSpPr/>
          <p:nvPr/>
        </p:nvSpPr>
        <p:spPr>
          <a:xfrm>
            <a:off x="1722250" y="3630866"/>
            <a:ext cx="4036859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8" name="TextBox 47"/>
          <p:cNvSpPr txBox="1"/>
          <p:nvPr/>
        </p:nvSpPr>
        <p:spPr>
          <a:xfrm>
            <a:off x="9931442" y="4297779"/>
            <a:ext cx="154763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half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47500" y="4034596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8043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8692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16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46697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370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8692" y="-2711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00206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8716" y="333731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00206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0058" y="0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002060"/>
                </a:solidFill>
                <a:latin typeface="Comic Sans MS" pitchFamily="66" charset="0"/>
              </a:rPr>
              <a:t>3</a:t>
            </a:r>
          </a:p>
          <a:p>
            <a:r>
              <a:rPr lang="en-GB" sz="6168" b="1" dirty="0">
                <a:solidFill>
                  <a:srgbClr val="00206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722250" y="468308"/>
            <a:ext cx="1009215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4" name="Rectangle 13"/>
          <p:cNvSpPr/>
          <p:nvPr/>
        </p:nvSpPr>
        <p:spPr>
          <a:xfrm>
            <a:off x="2731689" y="468308"/>
            <a:ext cx="1009215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5" name="Rectangle 14"/>
          <p:cNvSpPr/>
          <p:nvPr/>
        </p:nvSpPr>
        <p:spPr>
          <a:xfrm>
            <a:off x="3741016" y="468308"/>
            <a:ext cx="1009215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6" name="Rectangle 15"/>
          <p:cNvSpPr/>
          <p:nvPr/>
        </p:nvSpPr>
        <p:spPr>
          <a:xfrm>
            <a:off x="4750343" y="468308"/>
            <a:ext cx="1009215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" name="Rectangle 3"/>
          <p:cNvSpPr/>
          <p:nvPr/>
        </p:nvSpPr>
        <p:spPr>
          <a:xfrm>
            <a:off x="1722250" y="468308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5" name="Rectangle 4"/>
          <p:cNvSpPr/>
          <p:nvPr/>
        </p:nvSpPr>
        <p:spPr>
          <a:xfrm>
            <a:off x="1722250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6" name="Rectangle 5"/>
          <p:cNvSpPr/>
          <p:nvPr/>
        </p:nvSpPr>
        <p:spPr>
          <a:xfrm>
            <a:off x="2731689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7" name="Rectangle 6"/>
          <p:cNvSpPr/>
          <p:nvPr/>
        </p:nvSpPr>
        <p:spPr>
          <a:xfrm>
            <a:off x="3740904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8" name="Rectangle 7"/>
          <p:cNvSpPr/>
          <p:nvPr/>
        </p:nvSpPr>
        <p:spPr>
          <a:xfrm>
            <a:off x="4750343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" name="Rectangle 8"/>
          <p:cNvSpPr/>
          <p:nvPr/>
        </p:nvSpPr>
        <p:spPr>
          <a:xfrm>
            <a:off x="5759670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" name="Rectangle 9"/>
          <p:cNvSpPr/>
          <p:nvPr/>
        </p:nvSpPr>
        <p:spPr>
          <a:xfrm>
            <a:off x="6768997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" name="Rectangle 10"/>
          <p:cNvSpPr/>
          <p:nvPr/>
        </p:nvSpPr>
        <p:spPr>
          <a:xfrm>
            <a:off x="7778324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2" name="Rectangle 11"/>
          <p:cNvSpPr/>
          <p:nvPr/>
        </p:nvSpPr>
        <p:spPr>
          <a:xfrm>
            <a:off x="8787651" y="468308"/>
            <a:ext cx="1009215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1" name="TextBox 20"/>
          <p:cNvSpPr txBox="1"/>
          <p:nvPr/>
        </p:nvSpPr>
        <p:spPr>
          <a:xfrm>
            <a:off x="847500" y="872039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eighth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47500" y="872039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98731" y="1141192"/>
            <a:ext cx="2192033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two eighths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47500" y="872039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998731" y="1141192"/>
            <a:ext cx="2192033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three eighths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7500" y="872039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998731" y="1141192"/>
            <a:ext cx="2192033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four eighths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722250" y="3630866"/>
            <a:ext cx="4037308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8" name="Rectangle 107"/>
          <p:cNvSpPr/>
          <p:nvPr/>
        </p:nvSpPr>
        <p:spPr>
          <a:xfrm>
            <a:off x="1722250" y="3630866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09" name="Rectangle 108"/>
          <p:cNvSpPr/>
          <p:nvPr/>
        </p:nvSpPr>
        <p:spPr>
          <a:xfrm>
            <a:off x="1722250" y="3630866"/>
            <a:ext cx="4036859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110" name="TextBox 109"/>
          <p:cNvSpPr txBox="1"/>
          <p:nvPr/>
        </p:nvSpPr>
        <p:spPr>
          <a:xfrm>
            <a:off x="9931442" y="4297779"/>
            <a:ext cx="154763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half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47500" y="4034596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8043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8692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16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46697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370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8692" y="-2711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00206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8716" y="333731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00206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0058" y="0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002060"/>
                </a:solidFill>
                <a:latin typeface="Comic Sans MS" pitchFamily="66" charset="0"/>
              </a:rPr>
              <a:t>4</a:t>
            </a:r>
          </a:p>
          <a:p>
            <a:r>
              <a:rPr lang="en-GB" sz="6168" b="1" dirty="0">
                <a:solidFill>
                  <a:srgbClr val="00206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47366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38039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2529801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6" name="Rectangle 25"/>
          <p:cNvSpPr/>
          <p:nvPr/>
        </p:nvSpPr>
        <p:spPr>
          <a:xfrm>
            <a:off x="3337263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7" name="Rectangle 26"/>
          <p:cNvSpPr/>
          <p:nvPr/>
        </p:nvSpPr>
        <p:spPr>
          <a:xfrm>
            <a:off x="4144724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28" name="Rectangle 27"/>
          <p:cNvSpPr/>
          <p:nvPr/>
        </p:nvSpPr>
        <p:spPr>
          <a:xfrm>
            <a:off x="4952186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4" name="Rectangle 33"/>
          <p:cNvSpPr/>
          <p:nvPr/>
        </p:nvSpPr>
        <p:spPr>
          <a:xfrm>
            <a:off x="1722250" y="468308"/>
            <a:ext cx="807372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5" name="Rectangle 34"/>
          <p:cNvSpPr/>
          <p:nvPr/>
        </p:nvSpPr>
        <p:spPr>
          <a:xfrm>
            <a:off x="1722250" y="468308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6" name="Rectangle 35"/>
          <p:cNvSpPr/>
          <p:nvPr/>
        </p:nvSpPr>
        <p:spPr>
          <a:xfrm>
            <a:off x="1722250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7" name="Rectangle 36"/>
          <p:cNvSpPr/>
          <p:nvPr/>
        </p:nvSpPr>
        <p:spPr>
          <a:xfrm>
            <a:off x="2529801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8" name="Rectangle 37"/>
          <p:cNvSpPr/>
          <p:nvPr/>
        </p:nvSpPr>
        <p:spPr>
          <a:xfrm>
            <a:off x="3337263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39" name="Rectangle 38"/>
          <p:cNvSpPr/>
          <p:nvPr/>
        </p:nvSpPr>
        <p:spPr>
          <a:xfrm>
            <a:off x="4144724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0" name="Rectangle 39"/>
          <p:cNvSpPr/>
          <p:nvPr/>
        </p:nvSpPr>
        <p:spPr>
          <a:xfrm>
            <a:off x="4952186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1" name="Rectangle 40"/>
          <p:cNvSpPr/>
          <p:nvPr/>
        </p:nvSpPr>
        <p:spPr>
          <a:xfrm>
            <a:off x="5759647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2" name="Rectangle 41"/>
          <p:cNvSpPr/>
          <p:nvPr/>
        </p:nvSpPr>
        <p:spPr>
          <a:xfrm>
            <a:off x="6567109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3" name="Rectangle 42"/>
          <p:cNvSpPr/>
          <p:nvPr/>
        </p:nvSpPr>
        <p:spPr>
          <a:xfrm>
            <a:off x="7374570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4" name="Rectangle 43"/>
          <p:cNvSpPr/>
          <p:nvPr/>
        </p:nvSpPr>
        <p:spPr>
          <a:xfrm>
            <a:off x="8182032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5" name="Rectangle 44"/>
          <p:cNvSpPr/>
          <p:nvPr/>
        </p:nvSpPr>
        <p:spPr>
          <a:xfrm>
            <a:off x="8989493" y="468308"/>
            <a:ext cx="807372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46" name="TextBox 45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tenth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3769" y="1855316"/>
            <a:ext cx="1149674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2923" y="872038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578346" y="1814077"/>
            <a:ext cx="87475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two tenths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three tenths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four tenths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998731" y="1141192"/>
            <a:ext cx="195136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five tenths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12923" y="872038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2923" y="84598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0909" y="872038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12923" y="84598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722250" y="3630866"/>
            <a:ext cx="4037308" cy="2691239"/>
          </a:xfrm>
          <a:prstGeom prst="rect">
            <a:avLst/>
          </a:prstGeom>
          <a:solidFill>
            <a:srgbClr val="0070C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3" name="Rectangle 92"/>
          <p:cNvSpPr/>
          <p:nvPr/>
        </p:nvSpPr>
        <p:spPr>
          <a:xfrm>
            <a:off x="1722250" y="3630866"/>
            <a:ext cx="8073718" cy="2691239"/>
          </a:xfrm>
          <a:prstGeom prst="rect">
            <a:avLst/>
          </a:prstGeom>
          <a:noFill/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4" name="Rectangle 93"/>
          <p:cNvSpPr/>
          <p:nvPr/>
        </p:nvSpPr>
        <p:spPr>
          <a:xfrm>
            <a:off x="1722250" y="3630866"/>
            <a:ext cx="4036859" cy="26915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82"/>
          </a:p>
        </p:txBody>
      </p:sp>
      <p:sp>
        <p:nvSpPr>
          <p:cNvPr id="95" name="TextBox 94"/>
          <p:cNvSpPr txBox="1"/>
          <p:nvPr/>
        </p:nvSpPr>
        <p:spPr>
          <a:xfrm>
            <a:off x="9931442" y="4297779"/>
            <a:ext cx="1547635" cy="135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112" dirty="0">
                <a:solidFill>
                  <a:srgbClr val="FF0000"/>
                </a:solidFill>
                <a:latin typeface="Comic Sans MS" pitchFamily="66" charset="0"/>
              </a:rPr>
              <a:t>one half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47500" y="4034596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9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34" grpId="0" animBg="1"/>
      <p:bldP spid="46" grpId="0"/>
      <p:bldP spid="46" grpId="1"/>
      <p:bldP spid="47" grpId="0"/>
      <p:bldP spid="47" grpId="1"/>
      <p:bldP spid="47" grpId="2"/>
      <p:bldP spid="47" grpId="3"/>
      <p:bldP spid="47" grpId="4"/>
      <p:bldP spid="47" grpId="5"/>
      <p:bldP spid="47" grpId="6"/>
      <p:bldP spid="47" grpId="7"/>
      <p:bldP spid="47" grpId="8"/>
      <p:bldP spid="48" grpId="0"/>
      <p:bldP spid="48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60" grpId="0"/>
      <p:bldP spid="60" grpId="1"/>
      <p:bldP spid="61" grpId="0"/>
      <p:bldP spid="61" grpId="1"/>
      <p:bldP spid="62" grpId="0"/>
      <p:bldP spid="62" grpId="1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8043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8692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8716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46697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370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8692" y="-2711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002060"/>
                </a:solidFill>
                <a:latin typeface="Comic Sans MS" pitchFamily="66" charset="0"/>
              </a:rPr>
              <a:t>1</a:t>
            </a:r>
          </a:p>
          <a:p>
            <a:r>
              <a:rPr lang="en-GB" sz="6168" b="1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endParaRPr lang="en-GB" sz="411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8716" y="333731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00206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47366" y="2050127"/>
            <a:ext cx="667170" cy="1990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u="sng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8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38039" y="2386569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07390" y="2419673"/>
            <a:ext cx="667170" cy="1041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=</a:t>
            </a:r>
            <a:endParaRPr lang="en-GB" sz="4112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949438" y="942039"/>
            <a:ext cx="942038" cy="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084015" y="0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00206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08192" y="942039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002060"/>
                </a:solidFill>
                <a:latin typeface="Comic Sans MS" pitchFamily="66" charset="0"/>
              </a:rPr>
              <a:t>10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9796866" y="2999220"/>
            <a:ext cx="942038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931443" y="2057182"/>
            <a:ext cx="667170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662289" y="2999220"/>
            <a:ext cx="1149674" cy="10415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168" b="1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5" grpId="0"/>
      <p:bldP spid="17" grpId="0"/>
      <p:bldP spid="18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315</Words>
  <Application>Microsoft Office PowerPoint</Application>
  <PresentationFormat>Widescreen</PresentationFormat>
  <Paragraphs>258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Rigelsford</dc:creator>
  <cp:lastModifiedBy>Windows User</cp:lastModifiedBy>
  <cp:revision>1</cp:revision>
  <dcterms:created xsi:type="dcterms:W3CDTF">2018-10-07T10:34:37Z</dcterms:created>
  <dcterms:modified xsi:type="dcterms:W3CDTF">2020-05-06T13:46:41Z</dcterms:modified>
</cp:coreProperties>
</file>