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12192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ROX60YFqLQ+UBXd+wNW9C9bBj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4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1"/>
          </p:nvPr>
        </p:nvSpPr>
        <p:spPr>
          <a:xfrm>
            <a:off x="609600" y="1577975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8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33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body" idx="1"/>
          </p:nvPr>
        </p:nvSpPr>
        <p:spPr>
          <a:xfrm>
            <a:off x="609600" y="1577975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3"/>
          <p:cNvSpPr txBox="1">
            <a:spLocks noGrp="1"/>
          </p:cNvSpPr>
          <p:nvPr>
            <p:ph type="ftr" idx="11"/>
          </p:nvPr>
        </p:nvSpPr>
        <p:spPr>
          <a:xfrm>
            <a:off x="4144962" y="6378575"/>
            <a:ext cx="3902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3"/>
          <p:cNvSpPr txBox="1">
            <a:spLocks noGrp="1"/>
          </p:cNvSpPr>
          <p:nvPr>
            <p:ph type="dt" idx="10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ldNum" idx="12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33837"/>
            <a:ext cx="4402137" cy="282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662" y="5973762"/>
            <a:ext cx="2657475" cy="668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1"/>
          <p:cNvGrpSpPr/>
          <p:nvPr/>
        </p:nvGrpSpPr>
        <p:grpSpPr>
          <a:xfrm>
            <a:off x="2579686" y="2530475"/>
            <a:ext cx="7088189" cy="1079500"/>
            <a:chOff x="2579079" y="2531262"/>
            <a:chExt cx="7089140" cy="1079500"/>
          </a:xfrm>
        </p:grpSpPr>
        <p:sp>
          <p:nvSpPr>
            <p:cNvPr id="47" name="Google Shape;47;p1"/>
            <p:cNvSpPr/>
            <p:nvPr/>
          </p:nvSpPr>
          <p:spPr>
            <a:xfrm>
              <a:off x="2579079" y="2531262"/>
              <a:ext cx="7089140" cy="1079500"/>
            </a:xfrm>
            <a:custGeom>
              <a:avLst/>
              <a:gdLst/>
              <a:ahLst/>
              <a:cxnLst/>
              <a:rect l="l" t="t" r="r" b="b"/>
              <a:pathLst>
                <a:path w="7089140" h="1079500" extrusionOk="0">
                  <a:moveTo>
                    <a:pt x="7088553" y="1079499"/>
                  </a:moveTo>
                  <a:lnTo>
                    <a:pt x="0" y="1079499"/>
                  </a:lnTo>
                  <a:lnTo>
                    <a:pt x="0" y="0"/>
                  </a:lnTo>
                  <a:lnTo>
                    <a:pt x="7088553" y="0"/>
                  </a:lnTo>
                  <a:lnTo>
                    <a:pt x="7088553" y="1079499"/>
                  </a:lnTo>
                  <a:close/>
                </a:path>
              </a:pathLst>
            </a:custGeom>
            <a:solidFill>
              <a:srgbClr val="E4004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579079" y="2531262"/>
              <a:ext cx="7089140" cy="1079500"/>
            </a:xfrm>
            <a:custGeom>
              <a:avLst/>
              <a:gdLst/>
              <a:ahLst/>
              <a:cxnLst/>
              <a:rect l="l" t="t" r="r" b="b"/>
              <a:pathLst>
                <a:path w="7089140" h="1079500" extrusionOk="0">
                  <a:moveTo>
                    <a:pt x="0" y="0"/>
                  </a:moveTo>
                  <a:lnTo>
                    <a:pt x="7088553" y="0"/>
                  </a:lnTo>
                  <a:lnTo>
                    <a:pt x="7088553" y="1079499"/>
                  </a:lnTo>
                  <a:lnTo>
                    <a:pt x="0" y="10794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75" cap="flat" cmpd="sng">
              <a:solidFill>
                <a:srgbClr val="E400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1"/>
          <p:cNvSpPr txBox="1">
            <a:spLocks noGrp="1"/>
          </p:cNvSpPr>
          <p:nvPr>
            <p:ph type="title"/>
          </p:nvPr>
        </p:nvSpPr>
        <p:spPr>
          <a:xfrm>
            <a:off x="2960687" y="2540000"/>
            <a:ext cx="5946775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about Maths!</a:t>
            </a:r>
            <a:endParaRPr/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304800"/>
            <a:ext cx="1563687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706437"/>
            <a:ext cx="9296400" cy="54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85762"/>
            <a:ext cx="10515600" cy="591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428625"/>
            <a:ext cx="10668000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00037"/>
            <a:ext cx="11049000" cy="621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42900"/>
            <a:ext cx="10904537" cy="61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00037"/>
            <a:ext cx="11049000" cy="621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14312"/>
            <a:ext cx="11125200" cy="62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14312"/>
            <a:ext cx="1127760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00037"/>
            <a:ext cx="11049000" cy="621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00037"/>
            <a:ext cx="10980737" cy="617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830262"/>
            <a:ext cx="7391400" cy="570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26712" y="228600"/>
            <a:ext cx="1182687" cy="132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14312"/>
            <a:ext cx="11353800" cy="638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228600" y="198437"/>
            <a:ext cx="8108950" cy="731837"/>
          </a:xfrm>
          <a:prstGeom prst="rect">
            <a:avLst/>
          </a:prstGeom>
          <a:solidFill>
            <a:srgbClr val="E40045"/>
          </a:solidFill>
          <a:ln>
            <a:noFill/>
          </a:ln>
        </p:spPr>
        <p:txBody>
          <a:bodyPr spcFirstLastPara="1" wrap="square" lIns="0" tIns="107950" rIns="0" bIns="0" anchor="t" anchorCtr="0">
            <a:spAutoFit/>
          </a:bodyPr>
          <a:lstStyle/>
          <a:p>
            <a:pPr marL="27622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Conceptual Understanding</a:t>
            </a: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695325" y="1193800"/>
            <a:ext cx="978376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52411" marR="0" lvl="0" indent="-2397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Representing a concept in different ways</a:t>
            </a:r>
            <a:endParaRPr/>
          </a:p>
          <a:p>
            <a:pPr marL="252411" marR="0" lvl="0" indent="-2397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connections between each way to deepen their understanding.</a:t>
            </a:r>
            <a:endParaRPr/>
          </a:p>
        </p:txBody>
      </p:sp>
      <p:grpSp>
        <p:nvGrpSpPr>
          <p:cNvPr id="174" name="Google Shape;174;p21"/>
          <p:cNvGrpSpPr/>
          <p:nvPr/>
        </p:nvGrpSpPr>
        <p:grpSpPr>
          <a:xfrm>
            <a:off x="84137" y="2316161"/>
            <a:ext cx="11304492" cy="4257694"/>
            <a:chOff x="83524" y="2316071"/>
            <a:chExt cx="11304810" cy="4257694"/>
          </a:xfrm>
        </p:grpSpPr>
        <p:sp>
          <p:nvSpPr>
            <p:cNvPr id="175" name="Google Shape;175;p21"/>
            <p:cNvSpPr/>
            <p:nvPr/>
          </p:nvSpPr>
          <p:spPr>
            <a:xfrm>
              <a:off x="2260209" y="5115170"/>
              <a:ext cx="9128125" cy="1447800"/>
            </a:xfrm>
            <a:custGeom>
              <a:avLst/>
              <a:gdLst/>
              <a:ahLst/>
              <a:cxnLst/>
              <a:rect l="l" t="t" r="r" b="b"/>
              <a:pathLst>
                <a:path w="9128125" h="1447800" extrusionOk="0">
                  <a:moveTo>
                    <a:pt x="5465358" y="12699"/>
                  </a:moveTo>
                  <a:lnTo>
                    <a:pt x="3662235" y="12699"/>
                  </a:lnTo>
                  <a:lnTo>
                    <a:pt x="3735304" y="0"/>
                  </a:lnTo>
                  <a:lnTo>
                    <a:pt x="5392289" y="0"/>
                  </a:lnTo>
                  <a:lnTo>
                    <a:pt x="5465358" y="12699"/>
                  </a:lnTo>
                  <a:close/>
                </a:path>
                <a:path w="9128125" h="1447800" extrusionOk="0">
                  <a:moveTo>
                    <a:pt x="5824236" y="25399"/>
                  </a:moveTo>
                  <a:lnTo>
                    <a:pt x="3303357" y="25399"/>
                  </a:lnTo>
                  <a:lnTo>
                    <a:pt x="3374236" y="12699"/>
                  </a:lnTo>
                  <a:lnTo>
                    <a:pt x="5753357" y="12699"/>
                  </a:lnTo>
                  <a:lnTo>
                    <a:pt x="5824236" y="25399"/>
                  </a:lnTo>
                  <a:close/>
                </a:path>
                <a:path w="9128125" h="1447800" extrusionOk="0">
                  <a:moveTo>
                    <a:pt x="6034029" y="38099"/>
                  </a:moveTo>
                  <a:lnTo>
                    <a:pt x="3093564" y="38099"/>
                  </a:lnTo>
                  <a:lnTo>
                    <a:pt x="3163011" y="25399"/>
                  </a:lnTo>
                  <a:lnTo>
                    <a:pt x="5964582" y="25399"/>
                  </a:lnTo>
                  <a:lnTo>
                    <a:pt x="6034029" y="38099"/>
                  </a:lnTo>
                  <a:close/>
                </a:path>
                <a:path w="9128125" h="1447800" extrusionOk="0">
                  <a:moveTo>
                    <a:pt x="6306736" y="50799"/>
                  </a:moveTo>
                  <a:lnTo>
                    <a:pt x="2820857" y="50799"/>
                  </a:lnTo>
                  <a:lnTo>
                    <a:pt x="2888252" y="38099"/>
                  </a:lnTo>
                  <a:lnTo>
                    <a:pt x="6239341" y="38099"/>
                  </a:lnTo>
                  <a:lnTo>
                    <a:pt x="6306736" y="50799"/>
                  </a:lnTo>
                  <a:close/>
                </a:path>
                <a:path w="9128125" h="1447800" extrusionOk="0">
                  <a:moveTo>
                    <a:pt x="6439903" y="63499"/>
                  </a:moveTo>
                  <a:lnTo>
                    <a:pt x="2687690" y="63499"/>
                  </a:lnTo>
                  <a:lnTo>
                    <a:pt x="2754000" y="50799"/>
                  </a:lnTo>
                  <a:lnTo>
                    <a:pt x="6373593" y="50799"/>
                  </a:lnTo>
                  <a:lnTo>
                    <a:pt x="6439903" y="63499"/>
                  </a:lnTo>
                  <a:close/>
                </a:path>
                <a:path w="9128125" h="1447800" extrusionOk="0">
                  <a:moveTo>
                    <a:pt x="6635445" y="76199"/>
                  </a:moveTo>
                  <a:lnTo>
                    <a:pt x="2492148" y="76199"/>
                  </a:lnTo>
                  <a:lnTo>
                    <a:pt x="2556754" y="63499"/>
                  </a:lnTo>
                  <a:lnTo>
                    <a:pt x="6570839" y="63499"/>
                  </a:lnTo>
                  <a:lnTo>
                    <a:pt x="6635445" y="76199"/>
                  </a:lnTo>
                  <a:close/>
                </a:path>
                <a:path w="9128125" h="1447800" extrusionOk="0">
                  <a:moveTo>
                    <a:pt x="6762885" y="88899"/>
                  </a:moveTo>
                  <a:lnTo>
                    <a:pt x="2364708" y="88899"/>
                  </a:lnTo>
                  <a:lnTo>
                    <a:pt x="2428129" y="76199"/>
                  </a:lnTo>
                  <a:lnTo>
                    <a:pt x="6699464" y="76199"/>
                  </a:lnTo>
                  <a:lnTo>
                    <a:pt x="6762885" y="88899"/>
                  </a:lnTo>
                  <a:close/>
                </a:path>
                <a:path w="9128125" h="1447800" extrusionOk="0">
                  <a:moveTo>
                    <a:pt x="6949463" y="101599"/>
                  </a:moveTo>
                  <a:lnTo>
                    <a:pt x="2178130" y="101599"/>
                  </a:lnTo>
                  <a:lnTo>
                    <a:pt x="2239698" y="88899"/>
                  </a:lnTo>
                  <a:lnTo>
                    <a:pt x="6887895" y="88899"/>
                  </a:lnTo>
                  <a:lnTo>
                    <a:pt x="6949463" y="101599"/>
                  </a:lnTo>
                  <a:close/>
                </a:path>
                <a:path w="9128125" h="1447800" extrusionOk="0">
                  <a:moveTo>
                    <a:pt x="7070677" y="114299"/>
                  </a:moveTo>
                  <a:lnTo>
                    <a:pt x="2056916" y="114299"/>
                  </a:lnTo>
                  <a:lnTo>
                    <a:pt x="2117199" y="101599"/>
                  </a:lnTo>
                  <a:lnTo>
                    <a:pt x="7010394" y="101599"/>
                  </a:lnTo>
                  <a:lnTo>
                    <a:pt x="7070677" y="114299"/>
                  </a:lnTo>
                  <a:close/>
                </a:path>
                <a:path w="9128125" h="1447800" extrusionOk="0">
                  <a:moveTo>
                    <a:pt x="7189261" y="126999"/>
                  </a:moveTo>
                  <a:lnTo>
                    <a:pt x="1938332" y="126999"/>
                  </a:lnTo>
                  <a:lnTo>
                    <a:pt x="1997290" y="114299"/>
                  </a:lnTo>
                  <a:lnTo>
                    <a:pt x="7130303" y="114299"/>
                  </a:lnTo>
                  <a:lnTo>
                    <a:pt x="7189261" y="126999"/>
                  </a:lnTo>
                  <a:close/>
                </a:path>
                <a:path w="9128125" h="1447800" extrusionOk="0">
                  <a:moveTo>
                    <a:pt x="7362031" y="152399"/>
                  </a:moveTo>
                  <a:lnTo>
                    <a:pt x="1765562" y="152399"/>
                  </a:lnTo>
                  <a:lnTo>
                    <a:pt x="1880051" y="126999"/>
                  </a:lnTo>
                  <a:lnTo>
                    <a:pt x="7247542" y="126999"/>
                  </a:lnTo>
                  <a:lnTo>
                    <a:pt x="7362031" y="152399"/>
                  </a:lnTo>
                  <a:close/>
                </a:path>
                <a:path w="9128125" h="1447800" extrusionOk="0">
                  <a:moveTo>
                    <a:pt x="7473689" y="165099"/>
                  </a:moveTo>
                  <a:lnTo>
                    <a:pt x="1653904" y="165099"/>
                  </a:lnTo>
                  <a:lnTo>
                    <a:pt x="1709374" y="152399"/>
                  </a:lnTo>
                  <a:lnTo>
                    <a:pt x="7418219" y="152399"/>
                  </a:lnTo>
                  <a:lnTo>
                    <a:pt x="7473689" y="165099"/>
                  </a:lnTo>
                  <a:close/>
                </a:path>
                <a:path w="9128125" h="1447800" extrusionOk="0">
                  <a:moveTo>
                    <a:pt x="7582439" y="177799"/>
                  </a:moveTo>
                  <a:lnTo>
                    <a:pt x="1545154" y="177799"/>
                  </a:lnTo>
                  <a:lnTo>
                    <a:pt x="1599160" y="165099"/>
                  </a:lnTo>
                  <a:lnTo>
                    <a:pt x="7528433" y="165099"/>
                  </a:lnTo>
                  <a:lnTo>
                    <a:pt x="7582439" y="177799"/>
                  </a:lnTo>
                  <a:close/>
                </a:path>
                <a:path w="9128125" h="1447800" extrusionOk="0">
                  <a:moveTo>
                    <a:pt x="7739932" y="203199"/>
                  </a:moveTo>
                  <a:lnTo>
                    <a:pt x="1387661" y="203199"/>
                  </a:lnTo>
                  <a:lnTo>
                    <a:pt x="1491896" y="177799"/>
                  </a:lnTo>
                  <a:lnTo>
                    <a:pt x="7635697" y="177799"/>
                  </a:lnTo>
                  <a:lnTo>
                    <a:pt x="7739932" y="203199"/>
                  </a:lnTo>
                  <a:close/>
                </a:path>
                <a:path w="9128125" h="1447800" extrusionOk="0">
                  <a:moveTo>
                    <a:pt x="7890429" y="228599"/>
                  </a:moveTo>
                  <a:lnTo>
                    <a:pt x="1237164" y="228599"/>
                  </a:lnTo>
                  <a:lnTo>
                    <a:pt x="1336705" y="203199"/>
                  </a:lnTo>
                  <a:lnTo>
                    <a:pt x="7790888" y="203199"/>
                  </a:lnTo>
                  <a:lnTo>
                    <a:pt x="7890429" y="228599"/>
                  </a:lnTo>
                  <a:close/>
                </a:path>
                <a:path w="9128125" h="1447800" extrusionOk="0">
                  <a:moveTo>
                    <a:pt x="8033660" y="253999"/>
                  </a:moveTo>
                  <a:lnTo>
                    <a:pt x="1093932" y="253999"/>
                  </a:lnTo>
                  <a:lnTo>
                    <a:pt x="1188599" y="228599"/>
                  </a:lnTo>
                  <a:lnTo>
                    <a:pt x="7938993" y="228599"/>
                  </a:lnTo>
                  <a:lnTo>
                    <a:pt x="8033660" y="253999"/>
                  </a:lnTo>
                  <a:close/>
                </a:path>
                <a:path w="9128125" h="1447800" extrusionOk="0">
                  <a:moveTo>
                    <a:pt x="8169357" y="279399"/>
                  </a:moveTo>
                  <a:lnTo>
                    <a:pt x="958236" y="279399"/>
                  </a:lnTo>
                  <a:lnTo>
                    <a:pt x="1047850" y="253999"/>
                  </a:lnTo>
                  <a:lnTo>
                    <a:pt x="8079743" y="253999"/>
                  </a:lnTo>
                  <a:lnTo>
                    <a:pt x="8169357" y="279399"/>
                  </a:lnTo>
                  <a:close/>
                </a:path>
                <a:path w="9128125" h="1447800" extrusionOk="0">
                  <a:moveTo>
                    <a:pt x="8338098" y="317499"/>
                  </a:moveTo>
                  <a:lnTo>
                    <a:pt x="789495" y="317499"/>
                  </a:lnTo>
                  <a:lnTo>
                    <a:pt x="914725" y="279399"/>
                  </a:lnTo>
                  <a:lnTo>
                    <a:pt x="8212868" y="279399"/>
                  </a:lnTo>
                  <a:lnTo>
                    <a:pt x="8338098" y="317499"/>
                  </a:lnTo>
                  <a:close/>
                </a:path>
                <a:path w="9128125" h="1447800" extrusionOk="0">
                  <a:moveTo>
                    <a:pt x="8492324" y="355599"/>
                  </a:moveTo>
                  <a:lnTo>
                    <a:pt x="635269" y="355599"/>
                  </a:lnTo>
                  <a:lnTo>
                    <a:pt x="672430" y="342899"/>
                  </a:lnTo>
                  <a:lnTo>
                    <a:pt x="749553" y="317499"/>
                  </a:lnTo>
                  <a:lnTo>
                    <a:pt x="8378040" y="317499"/>
                  </a:lnTo>
                  <a:lnTo>
                    <a:pt x="8455163" y="342899"/>
                  </a:lnTo>
                  <a:lnTo>
                    <a:pt x="8492324" y="355599"/>
                  </a:lnTo>
                  <a:close/>
                </a:path>
                <a:path w="9128125" h="1447800" extrusionOk="0">
                  <a:moveTo>
                    <a:pt x="8663724" y="406399"/>
                  </a:moveTo>
                  <a:lnTo>
                    <a:pt x="463869" y="406399"/>
                  </a:lnTo>
                  <a:lnTo>
                    <a:pt x="496195" y="393699"/>
                  </a:lnTo>
                  <a:lnTo>
                    <a:pt x="529508" y="380999"/>
                  </a:lnTo>
                  <a:lnTo>
                    <a:pt x="563798" y="368299"/>
                  </a:lnTo>
                  <a:lnTo>
                    <a:pt x="599055" y="355599"/>
                  </a:lnTo>
                  <a:lnTo>
                    <a:pt x="8528538" y="355599"/>
                  </a:lnTo>
                  <a:lnTo>
                    <a:pt x="8563795" y="368299"/>
                  </a:lnTo>
                  <a:lnTo>
                    <a:pt x="8598085" y="380999"/>
                  </a:lnTo>
                  <a:lnTo>
                    <a:pt x="8631398" y="393699"/>
                  </a:lnTo>
                  <a:lnTo>
                    <a:pt x="8663724" y="406399"/>
                  </a:lnTo>
                  <a:close/>
                </a:path>
                <a:path w="9128125" h="1447800" extrusionOk="0">
                  <a:moveTo>
                    <a:pt x="8861530" y="482599"/>
                  </a:moveTo>
                  <a:lnTo>
                    <a:pt x="266063" y="482599"/>
                  </a:lnTo>
                  <a:lnTo>
                    <a:pt x="291200" y="469899"/>
                  </a:lnTo>
                  <a:lnTo>
                    <a:pt x="344635" y="444499"/>
                  </a:lnTo>
                  <a:lnTo>
                    <a:pt x="402218" y="419099"/>
                  </a:lnTo>
                  <a:lnTo>
                    <a:pt x="432540" y="406399"/>
                  </a:lnTo>
                  <a:lnTo>
                    <a:pt x="8695053" y="406399"/>
                  </a:lnTo>
                  <a:lnTo>
                    <a:pt x="8754680" y="431799"/>
                  </a:lnTo>
                  <a:lnTo>
                    <a:pt x="8810199" y="457199"/>
                  </a:lnTo>
                  <a:lnTo>
                    <a:pt x="8861530" y="482599"/>
                  </a:lnTo>
                  <a:close/>
                </a:path>
                <a:path w="9128125" h="1447800" extrusionOk="0">
                  <a:moveTo>
                    <a:pt x="9038559" y="584199"/>
                  </a:moveTo>
                  <a:lnTo>
                    <a:pt x="89034" y="584199"/>
                  </a:lnTo>
                  <a:lnTo>
                    <a:pt x="104210" y="571499"/>
                  </a:lnTo>
                  <a:lnTo>
                    <a:pt x="137992" y="546099"/>
                  </a:lnTo>
                  <a:lnTo>
                    <a:pt x="176282" y="520699"/>
                  </a:lnTo>
                  <a:lnTo>
                    <a:pt x="218999" y="495299"/>
                  </a:lnTo>
                  <a:lnTo>
                    <a:pt x="241992" y="482599"/>
                  </a:lnTo>
                  <a:lnTo>
                    <a:pt x="8885601" y="482599"/>
                  </a:lnTo>
                  <a:lnTo>
                    <a:pt x="8930501" y="507999"/>
                  </a:lnTo>
                  <a:lnTo>
                    <a:pt x="8971014" y="533399"/>
                  </a:lnTo>
                  <a:lnTo>
                    <a:pt x="9007060" y="558799"/>
                  </a:lnTo>
                  <a:lnTo>
                    <a:pt x="9038559" y="584199"/>
                  </a:lnTo>
                  <a:close/>
                </a:path>
                <a:path w="9128125" h="1447800" extrusionOk="0">
                  <a:moveTo>
                    <a:pt x="9087597" y="825499"/>
                  </a:moveTo>
                  <a:lnTo>
                    <a:pt x="39996" y="825499"/>
                  </a:lnTo>
                  <a:lnTo>
                    <a:pt x="30703" y="812799"/>
                  </a:lnTo>
                  <a:lnTo>
                    <a:pt x="10105" y="774699"/>
                  </a:lnTo>
                  <a:lnTo>
                    <a:pt x="636" y="736599"/>
                  </a:lnTo>
                  <a:lnTo>
                    <a:pt x="0" y="723899"/>
                  </a:lnTo>
                  <a:lnTo>
                    <a:pt x="636" y="711199"/>
                  </a:lnTo>
                  <a:lnTo>
                    <a:pt x="10105" y="673099"/>
                  </a:lnTo>
                  <a:lnTo>
                    <a:pt x="30703" y="634999"/>
                  </a:lnTo>
                  <a:lnTo>
                    <a:pt x="62162" y="596899"/>
                  </a:lnTo>
                  <a:lnTo>
                    <a:pt x="75014" y="584199"/>
                  </a:lnTo>
                  <a:lnTo>
                    <a:pt x="9052579" y="584199"/>
                  </a:lnTo>
                  <a:lnTo>
                    <a:pt x="9087597" y="622299"/>
                  </a:lnTo>
                  <a:lnTo>
                    <a:pt x="9111845" y="660399"/>
                  </a:lnTo>
                  <a:lnTo>
                    <a:pt x="9125054" y="698499"/>
                  </a:lnTo>
                  <a:lnTo>
                    <a:pt x="9127593" y="723899"/>
                  </a:lnTo>
                  <a:lnTo>
                    <a:pt x="9126957" y="736599"/>
                  </a:lnTo>
                  <a:lnTo>
                    <a:pt x="9117488" y="774699"/>
                  </a:lnTo>
                  <a:lnTo>
                    <a:pt x="9096889" y="812799"/>
                  </a:lnTo>
                  <a:lnTo>
                    <a:pt x="9087597" y="825499"/>
                  </a:lnTo>
                  <a:close/>
                </a:path>
                <a:path w="9128125" h="1447800" extrusionOk="0">
                  <a:moveTo>
                    <a:pt x="8908594" y="952499"/>
                  </a:moveTo>
                  <a:lnTo>
                    <a:pt x="218999" y="952499"/>
                  </a:lnTo>
                  <a:lnTo>
                    <a:pt x="197092" y="939799"/>
                  </a:lnTo>
                  <a:lnTo>
                    <a:pt x="156579" y="914399"/>
                  </a:lnTo>
                  <a:lnTo>
                    <a:pt x="120533" y="888999"/>
                  </a:lnTo>
                  <a:lnTo>
                    <a:pt x="89034" y="863599"/>
                  </a:lnTo>
                  <a:lnTo>
                    <a:pt x="50486" y="825499"/>
                  </a:lnTo>
                  <a:lnTo>
                    <a:pt x="9077107" y="825499"/>
                  </a:lnTo>
                  <a:lnTo>
                    <a:pt x="9038559" y="863599"/>
                  </a:lnTo>
                  <a:lnTo>
                    <a:pt x="9007060" y="888999"/>
                  </a:lnTo>
                  <a:lnTo>
                    <a:pt x="8971014" y="914399"/>
                  </a:lnTo>
                  <a:lnTo>
                    <a:pt x="8930501" y="939799"/>
                  </a:lnTo>
                  <a:lnTo>
                    <a:pt x="8908594" y="952499"/>
                  </a:lnTo>
                  <a:close/>
                </a:path>
                <a:path w="9128125" h="1447800" extrusionOk="0">
                  <a:moveTo>
                    <a:pt x="8725375" y="1028699"/>
                  </a:moveTo>
                  <a:lnTo>
                    <a:pt x="402218" y="1028699"/>
                  </a:lnTo>
                  <a:lnTo>
                    <a:pt x="372913" y="1015999"/>
                  </a:lnTo>
                  <a:lnTo>
                    <a:pt x="317394" y="990599"/>
                  </a:lnTo>
                  <a:lnTo>
                    <a:pt x="266063" y="965199"/>
                  </a:lnTo>
                  <a:lnTo>
                    <a:pt x="241992" y="952499"/>
                  </a:lnTo>
                  <a:lnTo>
                    <a:pt x="8885601" y="952499"/>
                  </a:lnTo>
                  <a:lnTo>
                    <a:pt x="8836393" y="977899"/>
                  </a:lnTo>
                  <a:lnTo>
                    <a:pt x="8782958" y="1003299"/>
                  </a:lnTo>
                  <a:lnTo>
                    <a:pt x="8725375" y="1028699"/>
                  </a:lnTo>
                  <a:close/>
                </a:path>
                <a:path w="9128125" h="1447800" extrusionOk="0">
                  <a:moveTo>
                    <a:pt x="8563795" y="1079499"/>
                  </a:moveTo>
                  <a:lnTo>
                    <a:pt x="563798" y="1079499"/>
                  </a:lnTo>
                  <a:lnTo>
                    <a:pt x="529508" y="1066799"/>
                  </a:lnTo>
                  <a:lnTo>
                    <a:pt x="496195" y="1054099"/>
                  </a:lnTo>
                  <a:lnTo>
                    <a:pt x="463869" y="1041399"/>
                  </a:lnTo>
                  <a:lnTo>
                    <a:pt x="432540" y="1028699"/>
                  </a:lnTo>
                  <a:lnTo>
                    <a:pt x="8695053" y="1028699"/>
                  </a:lnTo>
                  <a:lnTo>
                    <a:pt x="8663724" y="1041399"/>
                  </a:lnTo>
                  <a:lnTo>
                    <a:pt x="8631398" y="1054099"/>
                  </a:lnTo>
                  <a:lnTo>
                    <a:pt x="8598085" y="1066799"/>
                  </a:lnTo>
                  <a:lnTo>
                    <a:pt x="8563795" y="1079499"/>
                  </a:lnTo>
                  <a:close/>
                </a:path>
                <a:path w="9128125" h="1447800" extrusionOk="0">
                  <a:moveTo>
                    <a:pt x="8417065" y="1117599"/>
                  </a:moveTo>
                  <a:lnTo>
                    <a:pt x="710528" y="1117599"/>
                  </a:lnTo>
                  <a:lnTo>
                    <a:pt x="672430" y="1104899"/>
                  </a:lnTo>
                  <a:lnTo>
                    <a:pt x="599055" y="1079499"/>
                  </a:lnTo>
                  <a:lnTo>
                    <a:pt x="8528538" y="1079499"/>
                  </a:lnTo>
                  <a:lnTo>
                    <a:pt x="8455163" y="1104899"/>
                  </a:lnTo>
                  <a:lnTo>
                    <a:pt x="8417065" y="1117599"/>
                  </a:lnTo>
                  <a:close/>
                </a:path>
                <a:path w="9128125" h="1447800" extrusionOk="0">
                  <a:moveTo>
                    <a:pt x="8255501" y="1155699"/>
                  </a:moveTo>
                  <a:lnTo>
                    <a:pt x="872091" y="1155699"/>
                  </a:lnTo>
                  <a:lnTo>
                    <a:pt x="830345" y="1142999"/>
                  </a:lnTo>
                  <a:lnTo>
                    <a:pt x="749553" y="1117599"/>
                  </a:lnTo>
                  <a:lnTo>
                    <a:pt x="8378040" y="1117599"/>
                  </a:lnTo>
                  <a:lnTo>
                    <a:pt x="8297248" y="1142999"/>
                  </a:lnTo>
                  <a:lnTo>
                    <a:pt x="8255501" y="1155699"/>
                  </a:lnTo>
                  <a:close/>
                </a:path>
                <a:path w="9128125" h="1447800" extrusionOk="0">
                  <a:moveTo>
                    <a:pt x="8079743" y="1193799"/>
                  </a:moveTo>
                  <a:lnTo>
                    <a:pt x="1047850" y="1193799"/>
                  </a:lnTo>
                  <a:lnTo>
                    <a:pt x="914725" y="1155699"/>
                  </a:lnTo>
                  <a:lnTo>
                    <a:pt x="8212868" y="1155699"/>
                  </a:lnTo>
                  <a:lnTo>
                    <a:pt x="8079743" y="1193799"/>
                  </a:lnTo>
                  <a:close/>
                </a:path>
                <a:path w="9128125" h="1447800" extrusionOk="0">
                  <a:moveTo>
                    <a:pt x="7938993" y="1219199"/>
                  </a:moveTo>
                  <a:lnTo>
                    <a:pt x="1188599" y="1219199"/>
                  </a:lnTo>
                  <a:lnTo>
                    <a:pt x="1093932" y="1193799"/>
                  </a:lnTo>
                  <a:lnTo>
                    <a:pt x="8033660" y="1193799"/>
                  </a:lnTo>
                  <a:lnTo>
                    <a:pt x="7938993" y="1219199"/>
                  </a:lnTo>
                  <a:close/>
                </a:path>
                <a:path w="9128125" h="1447800" extrusionOk="0">
                  <a:moveTo>
                    <a:pt x="7790888" y="1244599"/>
                  </a:moveTo>
                  <a:lnTo>
                    <a:pt x="1336705" y="1244599"/>
                  </a:lnTo>
                  <a:lnTo>
                    <a:pt x="1237164" y="1219199"/>
                  </a:lnTo>
                  <a:lnTo>
                    <a:pt x="7890429" y="1219199"/>
                  </a:lnTo>
                  <a:lnTo>
                    <a:pt x="7790888" y="1244599"/>
                  </a:lnTo>
                  <a:close/>
                </a:path>
                <a:path w="9128125" h="1447800" extrusionOk="0">
                  <a:moveTo>
                    <a:pt x="7688198" y="1257299"/>
                  </a:moveTo>
                  <a:lnTo>
                    <a:pt x="1439395" y="1257299"/>
                  </a:lnTo>
                  <a:lnTo>
                    <a:pt x="1387661" y="1244599"/>
                  </a:lnTo>
                  <a:lnTo>
                    <a:pt x="7739932" y="1244599"/>
                  </a:lnTo>
                  <a:lnTo>
                    <a:pt x="7688198" y="1257299"/>
                  </a:lnTo>
                  <a:close/>
                </a:path>
                <a:path w="9128125" h="1447800" extrusionOk="0">
                  <a:moveTo>
                    <a:pt x="7528433" y="1282699"/>
                  </a:moveTo>
                  <a:lnTo>
                    <a:pt x="1599160" y="1282699"/>
                  </a:lnTo>
                  <a:lnTo>
                    <a:pt x="1491896" y="1257299"/>
                  </a:lnTo>
                  <a:lnTo>
                    <a:pt x="7635697" y="1257299"/>
                  </a:lnTo>
                  <a:lnTo>
                    <a:pt x="7528433" y="1282699"/>
                  </a:lnTo>
                  <a:close/>
                </a:path>
                <a:path w="9128125" h="1447800" extrusionOk="0">
                  <a:moveTo>
                    <a:pt x="7418219" y="1295399"/>
                  </a:moveTo>
                  <a:lnTo>
                    <a:pt x="1709374" y="1295399"/>
                  </a:lnTo>
                  <a:lnTo>
                    <a:pt x="1653904" y="1282699"/>
                  </a:lnTo>
                  <a:lnTo>
                    <a:pt x="7473689" y="1282699"/>
                  </a:lnTo>
                  <a:lnTo>
                    <a:pt x="7418219" y="1295399"/>
                  </a:lnTo>
                  <a:close/>
                </a:path>
                <a:path w="9128125" h="1447800" extrusionOk="0">
                  <a:moveTo>
                    <a:pt x="7305135" y="1308099"/>
                  </a:moveTo>
                  <a:lnTo>
                    <a:pt x="1822458" y="1308099"/>
                  </a:lnTo>
                  <a:lnTo>
                    <a:pt x="1765562" y="1295399"/>
                  </a:lnTo>
                  <a:lnTo>
                    <a:pt x="7362031" y="1295399"/>
                  </a:lnTo>
                  <a:lnTo>
                    <a:pt x="7305135" y="1308099"/>
                  </a:lnTo>
                  <a:close/>
                </a:path>
                <a:path w="9128125" h="1447800" extrusionOk="0">
                  <a:moveTo>
                    <a:pt x="7189261" y="1320799"/>
                  </a:moveTo>
                  <a:lnTo>
                    <a:pt x="1938332" y="1320799"/>
                  </a:lnTo>
                  <a:lnTo>
                    <a:pt x="1880051" y="1308099"/>
                  </a:lnTo>
                  <a:lnTo>
                    <a:pt x="7247542" y="1308099"/>
                  </a:lnTo>
                  <a:lnTo>
                    <a:pt x="7189261" y="1320799"/>
                  </a:lnTo>
                  <a:close/>
                </a:path>
                <a:path w="9128125" h="1447800" extrusionOk="0">
                  <a:moveTo>
                    <a:pt x="7070677" y="1333499"/>
                  </a:moveTo>
                  <a:lnTo>
                    <a:pt x="2056916" y="1333499"/>
                  </a:lnTo>
                  <a:lnTo>
                    <a:pt x="1997290" y="1320799"/>
                  </a:lnTo>
                  <a:lnTo>
                    <a:pt x="7130303" y="1320799"/>
                  </a:lnTo>
                  <a:lnTo>
                    <a:pt x="7070677" y="1333499"/>
                  </a:lnTo>
                  <a:close/>
                </a:path>
                <a:path w="9128125" h="1447800" extrusionOk="0">
                  <a:moveTo>
                    <a:pt x="6949463" y="1346199"/>
                  </a:moveTo>
                  <a:lnTo>
                    <a:pt x="2178130" y="1346199"/>
                  </a:lnTo>
                  <a:lnTo>
                    <a:pt x="2117199" y="1333499"/>
                  </a:lnTo>
                  <a:lnTo>
                    <a:pt x="7010394" y="1333499"/>
                  </a:lnTo>
                  <a:lnTo>
                    <a:pt x="6949463" y="1346199"/>
                  </a:lnTo>
                  <a:close/>
                </a:path>
                <a:path w="9128125" h="1447800" extrusionOk="0">
                  <a:moveTo>
                    <a:pt x="6825699" y="1358899"/>
                  </a:moveTo>
                  <a:lnTo>
                    <a:pt x="2301894" y="1358899"/>
                  </a:lnTo>
                  <a:lnTo>
                    <a:pt x="2239698" y="1346199"/>
                  </a:lnTo>
                  <a:lnTo>
                    <a:pt x="6887895" y="1346199"/>
                  </a:lnTo>
                  <a:lnTo>
                    <a:pt x="6825699" y="1358899"/>
                  </a:lnTo>
                  <a:close/>
                </a:path>
                <a:path w="9128125" h="1447800" extrusionOk="0">
                  <a:moveTo>
                    <a:pt x="6699464" y="1371599"/>
                  </a:moveTo>
                  <a:lnTo>
                    <a:pt x="2428129" y="1371599"/>
                  </a:lnTo>
                  <a:lnTo>
                    <a:pt x="2364708" y="1358899"/>
                  </a:lnTo>
                  <a:lnTo>
                    <a:pt x="6762885" y="1358899"/>
                  </a:lnTo>
                  <a:lnTo>
                    <a:pt x="6699464" y="1371599"/>
                  </a:lnTo>
                  <a:close/>
                </a:path>
                <a:path w="9128125" h="1447800" extrusionOk="0">
                  <a:moveTo>
                    <a:pt x="6505655" y="1384299"/>
                  </a:moveTo>
                  <a:lnTo>
                    <a:pt x="2621938" y="1384299"/>
                  </a:lnTo>
                  <a:lnTo>
                    <a:pt x="2556754" y="1371599"/>
                  </a:lnTo>
                  <a:lnTo>
                    <a:pt x="6570839" y="1371599"/>
                  </a:lnTo>
                  <a:lnTo>
                    <a:pt x="6505655" y="1384299"/>
                  </a:lnTo>
                  <a:close/>
                </a:path>
                <a:path w="9128125" h="1447800" extrusionOk="0">
                  <a:moveTo>
                    <a:pt x="6373593" y="1396999"/>
                  </a:moveTo>
                  <a:lnTo>
                    <a:pt x="2754000" y="1396999"/>
                  </a:lnTo>
                  <a:lnTo>
                    <a:pt x="2687690" y="1384299"/>
                  </a:lnTo>
                  <a:lnTo>
                    <a:pt x="6439903" y="1384299"/>
                  </a:lnTo>
                  <a:lnTo>
                    <a:pt x="6373593" y="1396999"/>
                  </a:lnTo>
                  <a:close/>
                </a:path>
                <a:path w="9128125" h="1447800" extrusionOk="0">
                  <a:moveTo>
                    <a:pt x="6171418" y="1409699"/>
                  </a:moveTo>
                  <a:lnTo>
                    <a:pt x="2956175" y="1409699"/>
                  </a:lnTo>
                  <a:lnTo>
                    <a:pt x="2888252" y="1396999"/>
                  </a:lnTo>
                  <a:lnTo>
                    <a:pt x="6239341" y="1396999"/>
                  </a:lnTo>
                  <a:lnTo>
                    <a:pt x="6171418" y="1409699"/>
                  </a:lnTo>
                  <a:close/>
                </a:path>
                <a:path w="9128125" h="1447800" extrusionOk="0">
                  <a:moveTo>
                    <a:pt x="5964582" y="1422399"/>
                  </a:moveTo>
                  <a:lnTo>
                    <a:pt x="3163011" y="1422399"/>
                  </a:lnTo>
                  <a:lnTo>
                    <a:pt x="3093564" y="1409699"/>
                  </a:lnTo>
                  <a:lnTo>
                    <a:pt x="6034029" y="1409699"/>
                  </a:lnTo>
                  <a:lnTo>
                    <a:pt x="5964582" y="1422399"/>
                  </a:lnTo>
                  <a:close/>
                </a:path>
                <a:path w="9128125" h="1447800" extrusionOk="0">
                  <a:moveTo>
                    <a:pt x="5682019" y="1435099"/>
                  </a:moveTo>
                  <a:lnTo>
                    <a:pt x="3445574" y="1435099"/>
                  </a:lnTo>
                  <a:lnTo>
                    <a:pt x="3374236" y="1422399"/>
                  </a:lnTo>
                  <a:lnTo>
                    <a:pt x="5753357" y="1422399"/>
                  </a:lnTo>
                  <a:lnTo>
                    <a:pt x="5682019" y="1435099"/>
                  </a:lnTo>
                  <a:close/>
                </a:path>
                <a:path w="9128125" h="1447800" extrusionOk="0">
                  <a:moveTo>
                    <a:pt x="5318812" y="1447799"/>
                  </a:moveTo>
                  <a:lnTo>
                    <a:pt x="3808781" y="1447799"/>
                  </a:lnTo>
                  <a:lnTo>
                    <a:pt x="3735304" y="1435099"/>
                  </a:lnTo>
                  <a:lnTo>
                    <a:pt x="5392289" y="1435099"/>
                  </a:lnTo>
                  <a:lnTo>
                    <a:pt x="5318812" y="14477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2260209" y="5115170"/>
              <a:ext cx="9128125" cy="1458595"/>
            </a:xfrm>
            <a:custGeom>
              <a:avLst/>
              <a:gdLst/>
              <a:ahLst/>
              <a:cxnLst/>
              <a:rect l="l" t="t" r="r" b="b"/>
              <a:pathLst>
                <a:path w="9128125" h="1458595" extrusionOk="0">
                  <a:moveTo>
                    <a:pt x="0" y="729106"/>
                  </a:moveTo>
                  <a:lnTo>
                    <a:pt x="636" y="716803"/>
                  </a:lnTo>
                  <a:lnTo>
                    <a:pt x="2539" y="704550"/>
                  </a:lnTo>
                  <a:lnTo>
                    <a:pt x="15748" y="668101"/>
                  </a:lnTo>
                  <a:lnTo>
                    <a:pt x="39996" y="632152"/>
                  </a:lnTo>
                  <a:lnTo>
                    <a:pt x="75014" y="596747"/>
                  </a:lnTo>
                  <a:lnTo>
                    <a:pt x="120533" y="561929"/>
                  </a:lnTo>
                  <a:lnTo>
                    <a:pt x="156579" y="539063"/>
                  </a:lnTo>
                  <a:lnTo>
                    <a:pt x="197092" y="516491"/>
                  </a:lnTo>
                  <a:lnTo>
                    <a:pt x="241992" y="494224"/>
                  </a:lnTo>
                  <a:lnTo>
                    <a:pt x="291200" y="472274"/>
                  </a:lnTo>
                  <a:lnTo>
                    <a:pt x="344635" y="450656"/>
                  </a:lnTo>
                  <a:lnTo>
                    <a:pt x="402218" y="429382"/>
                  </a:lnTo>
                  <a:lnTo>
                    <a:pt x="463869" y="408463"/>
                  </a:lnTo>
                  <a:lnTo>
                    <a:pt x="529508" y="387914"/>
                  </a:lnTo>
                  <a:lnTo>
                    <a:pt x="599055" y="367747"/>
                  </a:lnTo>
                  <a:lnTo>
                    <a:pt x="672430" y="347975"/>
                  </a:lnTo>
                  <a:lnTo>
                    <a:pt x="710528" y="338241"/>
                  </a:lnTo>
                  <a:lnTo>
                    <a:pt x="749553" y="328610"/>
                  </a:lnTo>
                  <a:lnTo>
                    <a:pt x="789495" y="319084"/>
                  </a:lnTo>
                  <a:lnTo>
                    <a:pt x="830345" y="309665"/>
                  </a:lnTo>
                  <a:lnTo>
                    <a:pt x="872091" y="300354"/>
                  </a:lnTo>
                  <a:lnTo>
                    <a:pt x="914725" y="291153"/>
                  </a:lnTo>
                  <a:lnTo>
                    <a:pt x="958236" y="282064"/>
                  </a:lnTo>
                  <a:lnTo>
                    <a:pt x="1002614" y="273087"/>
                  </a:lnTo>
                  <a:lnTo>
                    <a:pt x="1047850" y="264225"/>
                  </a:lnTo>
                  <a:lnTo>
                    <a:pt x="1093932" y="255479"/>
                  </a:lnTo>
                  <a:lnTo>
                    <a:pt x="1140852" y="246851"/>
                  </a:lnTo>
                  <a:lnTo>
                    <a:pt x="1188599" y="238343"/>
                  </a:lnTo>
                  <a:lnTo>
                    <a:pt x="1237164" y="229955"/>
                  </a:lnTo>
                  <a:lnTo>
                    <a:pt x="1286536" y="221691"/>
                  </a:lnTo>
                  <a:lnTo>
                    <a:pt x="1336705" y="213550"/>
                  </a:lnTo>
                  <a:lnTo>
                    <a:pt x="1387661" y="205535"/>
                  </a:lnTo>
                  <a:lnTo>
                    <a:pt x="1439395" y="197647"/>
                  </a:lnTo>
                  <a:lnTo>
                    <a:pt x="1491896" y="189889"/>
                  </a:lnTo>
                  <a:lnTo>
                    <a:pt x="1545154" y="182261"/>
                  </a:lnTo>
                  <a:lnTo>
                    <a:pt x="1599160" y="174765"/>
                  </a:lnTo>
                  <a:lnTo>
                    <a:pt x="1653904" y="167403"/>
                  </a:lnTo>
                  <a:lnTo>
                    <a:pt x="1709374" y="160176"/>
                  </a:lnTo>
                  <a:lnTo>
                    <a:pt x="1765562" y="153086"/>
                  </a:lnTo>
                  <a:lnTo>
                    <a:pt x="1822458" y="146135"/>
                  </a:lnTo>
                  <a:lnTo>
                    <a:pt x="1880051" y="139324"/>
                  </a:lnTo>
                  <a:lnTo>
                    <a:pt x="1938332" y="132654"/>
                  </a:lnTo>
                  <a:lnTo>
                    <a:pt x="1997290" y="126128"/>
                  </a:lnTo>
                  <a:lnTo>
                    <a:pt x="2056916" y="119747"/>
                  </a:lnTo>
                  <a:lnTo>
                    <a:pt x="2117199" y="113513"/>
                  </a:lnTo>
                  <a:lnTo>
                    <a:pt x="2178130" y="107426"/>
                  </a:lnTo>
                  <a:lnTo>
                    <a:pt x="2239698" y="101489"/>
                  </a:lnTo>
                  <a:lnTo>
                    <a:pt x="2301894" y="95704"/>
                  </a:lnTo>
                  <a:lnTo>
                    <a:pt x="2364708" y="90071"/>
                  </a:lnTo>
                  <a:lnTo>
                    <a:pt x="2428129" y="84593"/>
                  </a:lnTo>
                  <a:lnTo>
                    <a:pt x="2492148" y="79271"/>
                  </a:lnTo>
                  <a:lnTo>
                    <a:pt x="2556754" y="74107"/>
                  </a:lnTo>
                  <a:lnTo>
                    <a:pt x="2621938" y="69102"/>
                  </a:lnTo>
                  <a:lnTo>
                    <a:pt x="2687690" y="64257"/>
                  </a:lnTo>
                  <a:lnTo>
                    <a:pt x="2754000" y="59576"/>
                  </a:lnTo>
                  <a:lnTo>
                    <a:pt x="2820857" y="55058"/>
                  </a:lnTo>
                  <a:lnTo>
                    <a:pt x="2888252" y="50706"/>
                  </a:lnTo>
                  <a:lnTo>
                    <a:pt x="2956175" y="46521"/>
                  </a:lnTo>
                  <a:lnTo>
                    <a:pt x="3024616" y="42505"/>
                  </a:lnTo>
                  <a:lnTo>
                    <a:pt x="3093564" y="38660"/>
                  </a:lnTo>
                  <a:lnTo>
                    <a:pt x="3163011" y="34986"/>
                  </a:lnTo>
                  <a:lnTo>
                    <a:pt x="3232945" y="31487"/>
                  </a:lnTo>
                  <a:lnTo>
                    <a:pt x="3303357" y="28162"/>
                  </a:lnTo>
                  <a:lnTo>
                    <a:pt x="3374236" y="25014"/>
                  </a:lnTo>
                  <a:lnTo>
                    <a:pt x="3445574" y="22045"/>
                  </a:lnTo>
                  <a:lnTo>
                    <a:pt x="3517360" y="19256"/>
                  </a:lnTo>
                  <a:lnTo>
                    <a:pt x="3589583" y="16648"/>
                  </a:lnTo>
                  <a:lnTo>
                    <a:pt x="3662235" y="14223"/>
                  </a:lnTo>
                  <a:lnTo>
                    <a:pt x="3735304" y="11984"/>
                  </a:lnTo>
                  <a:lnTo>
                    <a:pt x="3808781" y="9930"/>
                  </a:lnTo>
                  <a:lnTo>
                    <a:pt x="3882657" y="8065"/>
                  </a:lnTo>
                  <a:lnTo>
                    <a:pt x="3956920" y="6389"/>
                  </a:lnTo>
                  <a:lnTo>
                    <a:pt x="4031561" y="4905"/>
                  </a:lnTo>
                  <a:lnTo>
                    <a:pt x="4106571" y="3613"/>
                  </a:lnTo>
                  <a:lnTo>
                    <a:pt x="4181938" y="2515"/>
                  </a:lnTo>
                  <a:lnTo>
                    <a:pt x="4257654" y="1614"/>
                  </a:lnTo>
                  <a:lnTo>
                    <a:pt x="4333707" y="910"/>
                  </a:lnTo>
                  <a:lnTo>
                    <a:pt x="4410089" y="405"/>
                  </a:lnTo>
                  <a:lnTo>
                    <a:pt x="4486789" y="101"/>
                  </a:lnTo>
                  <a:lnTo>
                    <a:pt x="4563796" y="0"/>
                  </a:lnTo>
                  <a:lnTo>
                    <a:pt x="4640804" y="101"/>
                  </a:lnTo>
                  <a:lnTo>
                    <a:pt x="4717504" y="405"/>
                  </a:lnTo>
                  <a:lnTo>
                    <a:pt x="4793886" y="910"/>
                  </a:lnTo>
                  <a:lnTo>
                    <a:pt x="4869939" y="1614"/>
                  </a:lnTo>
                  <a:lnTo>
                    <a:pt x="4945655" y="2515"/>
                  </a:lnTo>
                  <a:lnTo>
                    <a:pt x="5021022" y="3613"/>
                  </a:lnTo>
                  <a:lnTo>
                    <a:pt x="5096032" y="4905"/>
                  </a:lnTo>
                  <a:lnTo>
                    <a:pt x="5170673" y="6389"/>
                  </a:lnTo>
                  <a:lnTo>
                    <a:pt x="5244936" y="8065"/>
                  </a:lnTo>
                  <a:lnTo>
                    <a:pt x="5318812" y="9930"/>
                  </a:lnTo>
                  <a:lnTo>
                    <a:pt x="5392289" y="11984"/>
                  </a:lnTo>
                  <a:lnTo>
                    <a:pt x="5465358" y="14223"/>
                  </a:lnTo>
                  <a:lnTo>
                    <a:pt x="5538010" y="16648"/>
                  </a:lnTo>
                  <a:lnTo>
                    <a:pt x="5610233" y="19256"/>
                  </a:lnTo>
                  <a:lnTo>
                    <a:pt x="5682019" y="22045"/>
                  </a:lnTo>
                  <a:lnTo>
                    <a:pt x="5753357" y="25014"/>
                  </a:lnTo>
                  <a:lnTo>
                    <a:pt x="5824236" y="28162"/>
                  </a:lnTo>
                  <a:lnTo>
                    <a:pt x="5894648" y="31487"/>
                  </a:lnTo>
                  <a:lnTo>
                    <a:pt x="5964582" y="34986"/>
                  </a:lnTo>
                  <a:lnTo>
                    <a:pt x="6034029" y="38660"/>
                  </a:lnTo>
                  <a:lnTo>
                    <a:pt x="6102977" y="42505"/>
                  </a:lnTo>
                  <a:lnTo>
                    <a:pt x="6171418" y="46521"/>
                  </a:lnTo>
                  <a:lnTo>
                    <a:pt x="6239341" y="50706"/>
                  </a:lnTo>
                  <a:lnTo>
                    <a:pt x="6306736" y="55058"/>
                  </a:lnTo>
                  <a:lnTo>
                    <a:pt x="6373593" y="59576"/>
                  </a:lnTo>
                  <a:lnTo>
                    <a:pt x="6439903" y="64257"/>
                  </a:lnTo>
                  <a:lnTo>
                    <a:pt x="6505655" y="69102"/>
                  </a:lnTo>
                  <a:lnTo>
                    <a:pt x="6570839" y="74107"/>
                  </a:lnTo>
                  <a:lnTo>
                    <a:pt x="6635445" y="79271"/>
                  </a:lnTo>
                  <a:lnTo>
                    <a:pt x="6699464" y="84593"/>
                  </a:lnTo>
                  <a:lnTo>
                    <a:pt x="6762885" y="90071"/>
                  </a:lnTo>
                  <a:lnTo>
                    <a:pt x="6825699" y="95704"/>
                  </a:lnTo>
                  <a:lnTo>
                    <a:pt x="6887895" y="101489"/>
                  </a:lnTo>
                  <a:lnTo>
                    <a:pt x="6949463" y="107426"/>
                  </a:lnTo>
                  <a:lnTo>
                    <a:pt x="7010394" y="113513"/>
                  </a:lnTo>
                  <a:lnTo>
                    <a:pt x="7070677" y="119747"/>
                  </a:lnTo>
                  <a:lnTo>
                    <a:pt x="7130303" y="126128"/>
                  </a:lnTo>
                  <a:lnTo>
                    <a:pt x="7189261" y="132654"/>
                  </a:lnTo>
                  <a:lnTo>
                    <a:pt x="7247542" y="139324"/>
                  </a:lnTo>
                  <a:lnTo>
                    <a:pt x="7305135" y="146135"/>
                  </a:lnTo>
                  <a:lnTo>
                    <a:pt x="7362031" y="153086"/>
                  </a:lnTo>
                  <a:lnTo>
                    <a:pt x="7418219" y="160176"/>
                  </a:lnTo>
                  <a:lnTo>
                    <a:pt x="7473689" y="167403"/>
                  </a:lnTo>
                  <a:lnTo>
                    <a:pt x="7528433" y="174765"/>
                  </a:lnTo>
                  <a:lnTo>
                    <a:pt x="7582439" y="182261"/>
                  </a:lnTo>
                  <a:lnTo>
                    <a:pt x="7635697" y="189889"/>
                  </a:lnTo>
                  <a:lnTo>
                    <a:pt x="7688198" y="197647"/>
                  </a:lnTo>
                  <a:lnTo>
                    <a:pt x="7739932" y="205535"/>
                  </a:lnTo>
                  <a:lnTo>
                    <a:pt x="7790888" y="213550"/>
                  </a:lnTo>
                  <a:lnTo>
                    <a:pt x="7841057" y="221691"/>
                  </a:lnTo>
                  <a:lnTo>
                    <a:pt x="7890429" y="229955"/>
                  </a:lnTo>
                  <a:lnTo>
                    <a:pt x="7938993" y="238343"/>
                  </a:lnTo>
                  <a:lnTo>
                    <a:pt x="7986741" y="246851"/>
                  </a:lnTo>
                  <a:lnTo>
                    <a:pt x="8033661" y="255479"/>
                  </a:lnTo>
                  <a:lnTo>
                    <a:pt x="8079743" y="264225"/>
                  </a:lnTo>
                  <a:lnTo>
                    <a:pt x="8124979" y="273087"/>
                  </a:lnTo>
                  <a:lnTo>
                    <a:pt x="8169357" y="282064"/>
                  </a:lnTo>
                  <a:lnTo>
                    <a:pt x="8212868" y="291153"/>
                  </a:lnTo>
                  <a:lnTo>
                    <a:pt x="8255501" y="300354"/>
                  </a:lnTo>
                  <a:lnTo>
                    <a:pt x="8297248" y="309665"/>
                  </a:lnTo>
                  <a:lnTo>
                    <a:pt x="8338098" y="319084"/>
                  </a:lnTo>
                  <a:lnTo>
                    <a:pt x="8378040" y="328610"/>
                  </a:lnTo>
                  <a:lnTo>
                    <a:pt x="8417065" y="338241"/>
                  </a:lnTo>
                  <a:lnTo>
                    <a:pt x="8455163" y="347975"/>
                  </a:lnTo>
                  <a:lnTo>
                    <a:pt x="8492324" y="357811"/>
                  </a:lnTo>
                  <a:lnTo>
                    <a:pt x="8563795" y="377782"/>
                  </a:lnTo>
                  <a:lnTo>
                    <a:pt x="8631398" y="398142"/>
                  </a:lnTo>
                  <a:lnTo>
                    <a:pt x="8695053" y="418877"/>
                  </a:lnTo>
                  <a:lnTo>
                    <a:pt x="8754680" y="439975"/>
                  </a:lnTo>
                  <a:lnTo>
                    <a:pt x="8810199" y="461423"/>
                  </a:lnTo>
                  <a:lnTo>
                    <a:pt x="8861530" y="483208"/>
                  </a:lnTo>
                  <a:lnTo>
                    <a:pt x="8908594" y="505318"/>
                  </a:lnTo>
                  <a:lnTo>
                    <a:pt x="8951311" y="527740"/>
                  </a:lnTo>
                  <a:lnTo>
                    <a:pt x="8989601" y="550460"/>
                  </a:lnTo>
                  <a:lnTo>
                    <a:pt x="9023383" y="573467"/>
                  </a:lnTo>
                  <a:lnTo>
                    <a:pt x="9065431" y="608486"/>
                  </a:lnTo>
                  <a:lnTo>
                    <a:pt x="9096889" y="644077"/>
                  </a:lnTo>
                  <a:lnTo>
                    <a:pt x="9117488" y="680197"/>
                  </a:lnTo>
                  <a:lnTo>
                    <a:pt x="9127593" y="729106"/>
                  </a:lnTo>
                  <a:lnTo>
                    <a:pt x="9117488" y="778015"/>
                  </a:lnTo>
                  <a:lnTo>
                    <a:pt x="9096889" y="814135"/>
                  </a:lnTo>
                  <a:lnTo>
                    <a:pt x="9065431" y="849726"/>
                  </a:lnTo>
                  <a:lnTo>
                    <a:pt x="9023383" y="884745"/>
                  </a:lnTo>
                  <a:lnTo>
                    <a:pt x="8989601" y="907752"/>
                  </a:lnTo>
                  <a:lnTo>
                    <a:pt x="8951311" y="930472"/>
                  </a:lnTo>
                  <a:lnTo>
                    <a:pt x="8908594" y="952894"/>
                  </a:lnTo>
                  <a:lnTo>
                    <a:pt x="8861530" y="975004"/>
                  </a:lnTo>
                  <a:lnTo>
                    <a:pt x="8810199" y="996789"/>
                  </a:lnTo>
                  <a:lnTo>
                    <a:pt x="8754680" y="1018237"/>
                  </a:lnTo>
                  <a:lnTo>
                    <a:pt x="8695053" y="1039335"/>
                  </a:lnTo>
                  <a:lnTo>
                    <a:pt x="8631398" y="1060070"/>
                  </a:lnTo>
                  <a:lnTo>
                    <a:pt x="8563795" y="1080430"/>
                  </a:lnTo>
                  <a:lnTo>
                    <a:pt x="8492324" y="1100401"/>
                  </a:lnTo>
                  <a:lnTo>
                    <a:pt x="8455163" y="1110237"/>
                  </a:lnTo>
                  <a:lnTo>
                    <a:pt x="8417065" y="1119972"/>
                  </a:lnTo>
                  <a:lnTo>
                    <a:pt x="8378040" y="1129602"/>
                  </a:lnTo>
                  <a:lnTo>
                    <a:pt x="8338098" y="1139128"/>
                  </a:lnTo>
                  <a:lnTo>
                    <a:pt x="8297248" y="1148547"/>
                  </a:lnTo>
                  <a:lnTo>
                    <a:pt x="8255501" y="1157858"/>
                  </a:lnTo>
                  <a:lnTo>
                    <a:pt x="8212868" y="1167059"/>
                  </a:lnTo>
                  <a:lnTo>
                    <a:pt x="8169357" y="1176149"/>
                  </a:lnTo>
                  <a:lnTo>
                    <a:pt x="8124979" y="1185125"/>
                  </a:lnTo>
                  <a:lnTo>
                    <a:pt x="8079743" y="1193987"/>
                  </a:lnTo>
                  <a:lnTo>
                    <a:pt x="8033661" y="1202733"/>
                  </a:lnTo>
                  <a:lnTo>
                    <a:pt x="7986741" y="1211361"/>
                  </a:lnTo>
                  <a:lnTo>
                    <a:pt x="7938993" y="1219869"/>
                  </a:lnTo>
                  <a:lnTo>
                    <a:pt x="7890429" y="1228257"/>
                  </a:lnTo>
                  <a:lnTo>
                    <a:pt x="7841057" y="1236522"/>
                  </a:lnTo>
                  <a:lnTo>
                    <a:pt x="7790888" y="1244662"/>
                  </a:lnTo>
                  <a:lnTo>
                    <a:pt x="7739932" y="1252677"/>
                  </a:lnTo>
                  <a:lnTo>
                    <a:pt x="7688198" y="1260565"/>
                  </a:lnTo>
                  <a:lnTo>
                    <a:pt x="7635697" y="1268324"/>
                  </a:lnTo>
                  <a:lnTo>
                    <a:pt x="7582439" y="1275952"/>
                  </a:lnTo>
                  <a:lnTo>
                    <a:pt x="7528433" y="1283447"/>
                  </a:lnTo>
                  <a:lnTo>
                    <a:pt x="7473689" y="1290810"/>
                  </a:lnTo>
                  <a:lnTo>
                    <a:pt x="7418219" y="1298036"/>
                  </a:lnTo>
                  <a:lnTo>
                    <a:pt x="7362031" y="1305126"/>
                  </a:lnTo>
                  <a:lnTo>
                    <a:pt x="7305135" y="1312077"/>
                  </a:lnTo>
                  <a:lnTo>
                    <a:pt x="7247542" y="1318889"/>
                  </a:lnTo>
                  <a:lnTo>
                    <a:pt x="7189261" y="1325558"/>
                  </a:lnTo>
                  <a:lnTo>
                    <a:pt x="7130303" y="1332084"/>
                  </a:lnTo>
                  <a:lnTo>
                    <a:pt x="7070677" y="1338465"/>
                  </a:lnTo>
                  <a:lnTo>
                    <a:pt x="7010394" y="1344700"/>
                  </a:lnTo>
                  <a:lnTo>
                    <a:pt x="6949463" y="1350786"/>
                  </a:lnTo>
                  <a:lnTo>
                    <a:pt x="6887895" y="1356723"/>
                  </a:lnTo>
                  <a:lnTo>
                    <a:pt x="6825699" y="1362509"/>
                  </a:lnTo>
                  <a:lnTo>
                    <a:pt x="6762885" y="1368141"/>
                  </a:lnTo>
                  <a:lnTo>
                    <a:pt x="6699464" y="1373619"/>
                  </a:lnTo>
                  <a:lnTo>
                    <a:pt x="6635445" y="1378941"/>
                  </a:lnTo>
                  <a:lnTo>
                    <a:pt x="6570839" y="1384106"/>
                  </a:lnTo>
                  <a:lnTo>
                    <a:pt x="6505655" y="1389111"/>
                  </a:lnTo>
                  <a:lnTo>
                    <a:pt x="6439903" y="1393955"/>
                  </a:lnTo>
                  <a:lnTo>
                    <a:pt x="6373593" y="1398637"/>
                  </a:lnTo>
                  <a:lnTo>
                    <a:pt x="6306736" y="1403154"/>
                  </a:lnTo>
                  <a:lnTo>
                    <a:pt x="6239341" y="1407506"/>
                  </a:lnTo>
                  <a:lnTo>
                    <a:pt x="6171418" y="1411691"/>
                  </a:lnTo>
                  <a:lnTo>
                    <a:pt x="6102977" y="1415707"/>
                  </a:lnTo>
                  <a:lnTo>
                    <a:pt x="6034029" y="1419553"/>
                  </a:lnTo>
                  <a:lnTo>
                    <a:pt x="5964582" y="1423226"/>
                  </a:lnTo>
                  <a:lnTo>
                    <a:pt x="5894648" y="1426726"/>
                  </a:lnTo>
                  <a:lnTo>
                    <a:pt x="5824236" y="1430050"/>
                  </a:lnTo>
                  <a:lnTo>
                    <a:pt x="5753357" y="1433198"/>
                  </a:lnTo>
                  <a:lnTo>
                    <a:pt x="5682019" y="1436167"/>
                  </a:lnTo>
                  <a:lnTo>
                    <a:pt x="5610233" y="1438957"/>
                  </a:lnTo>
                  <a:lnTo>
                    <a:pt x="5538010" y="1441564"/>
                  </a:lnTo>
                  <a:lnTo>
                    <a:pt x="5465358" y="1443989"/>
                  </a:lnTo>
                  <a:lnTo>
                    <a:pt x="5392289" y="1446229"/>
                  </a:lnTo>
                  <a:lnTo>
                    <a:pt x="5318812" y="1448282"/>
                  </a:lnTo>
                  <a:lnTo>
                    <a:pt x="5244936" y="1450147"/>
                  </a:lnTo>
                  <a:lnTo>
                    <a:pt x="5170673" y="1451823"/>
                  </a:lnTo>
                  <a:lnTo>
                    <a:pt x="5096032" y="1453308"/>
                  </a:lnTo>
                  <a:lnTo>
                    <a:pt x="5021022" y="1454600"/>
                  </a:lnTo>
                  <a:lnTo>
                    <a:pt x="4945655" y="1455697"/>
                  </a:lnTo>
                  <a:lnTo>
                    <a:pt x="4869939" y="1456599"/>
                  </a:lnTo>
                  <a:lnTo>
                    <a:pt x="4793886" y="1457302"/>
                  </a:lnTo>
                  <a:lnTo>
                    <a:pt x="4717504" y="1457807"/>
                  </a:lnTo>
                  <a:lnTo>
                    <a:pt x="4640804" y="1458111"/>
                  </a:lnTo>
                  <a:lnTo>
                    <a:pt x="4563796" y="1458213"/>
                  </a:lnTo>
                  <a:lnTo>
                    <a:pt x="4486789" y="1458111"/>
                  </a:lnTo>
                  <a:lnTo>
                    <a:pt x="4410089" y="1457807"/>
                  </a:lnTo>
                  <a:lnTo>
                    <a:pt x="4333707" y="1457302"/>
                  </a:lnTo>
                  <a:lnTo>
                    <a:pt x="4257654" y="1456599"/>
                  </a:lnTo>
                  <a:lnTo>
                    <a:pt x="4181938" y="1455697"/>
                  </a:lnTo>
                  <a:lnTo>
                    <a:pt x="4106571" y="1454600"/>
                  </a:lnTo>
                  <a:lnTo>
                    <a:pt x="4031561" y="1453308"/>
                  </a:lnTo>
                  <a:lnTo>
                    <a:pt x="3956920" y="1451823"/>
                  </a:lnTo>
                  <a:lnTo>
                    <a:pt x="3882657" y="1450147"/>
                  </a:lnTo>
                  <a:lnTo>
                    <a:pt x="3808781" y="1448282"/>
                  </a:lnTo>
                  <a:lnTo>
                    <a:pt x="3735304" y="1446229"/>
                  </a:lnTo>
                  <a:lnTo>
                    <a:pt x="3662235" y="1443989"/>
                  </a:lnTo>
                  <a:lnTo>
                    <a:pt x="3589583" y="1441564"/>
                  </a:lnTo>
                  <a:lnTo>
                    <a:pt x="3517360" y="1438957"/>
                  </a:lnTo>
                  <a:lnTo>
                    <a:pt x="3445574" y="1436167"/>
                  </a:lnTo>
                  <a:lnTo>
                    <a:pt x="3374236" y="1433198"/>
                  </a:lnTo>
                  <a:lnTo>
                    <a:pt x="3303357" y="1430050"/>
                  </a:lnTo>
                  <a:lnTo>
                    <a:pt x="3232945" y="1426726"/>
                  </a:lnTo>
                  <a:lnTo>
                    <a:pt x="3163011" y="1423226"/>
                  </a:lnTo>
                  <a:lnTo>
                    <a:pt x="3093564" y="1419553"/>
                  </a:lnTo>
                  <a:lnTo>
                    <a:pt x="3024616" y="1415707"/>
                  </a:lnTo>
                  <a:lnTo>
                    <a:pt x="2956175" y="1411691"/>
                  </a:lnTo>
                  <a:lnTo>
                    <a:pt x="2888252" y="1407506"/>
                  </a:lnTo>
                  <a:lnTo>
                    <a:pt x="2820857" y="1403154"/>
                  </a:lnTo>
                  <a:lnTo>
                    <a:pt x="2754000" y="1398637"/>
                  </a:lnTo>
                  <a:lnTo>
                    <a:pt x="2687690" y="1393955"/>
                  </a:lnTo>
                  <a:lnTo>
                    <a:pt x="2621938" y="1389111"/>
                  </a:lnTo>
                  <a:lnTo>
                    <a:pt x="2556754" y="1384106"/>
                  </a:lnTo>
                  <a:lnTo>
                    <a:pt x="2492148" y="1378941"/>
                  </a:lnTo>
                  <a:lnTo>
                    <a:pt x="2428129" y="1373619"/>
                  </a:lnTo>
                  <a:lnTo>
                    <a:pt x="2364708" y="1368141"/>
                  </a:lnTo>
                  <a:lnTo>
                    <a:pt x="2301894" y="1362509"/>
                  </a:lnTo>
                  <a:lnTo>
                    <a:pt x="2239698" y="1356723"/>
                  </a:lnTo>
                  <a:lnTo>
                    <a:pt x="2178130" y="1350786"/>
                  </a:lnTo>
                  <a:lnTo>
                    <a:pt x="2117199" y="1344700"/>
                  </a:lnTo>
                  <a:lnTo>
                    <a:pt x="2056916" y="1338465"/>
                  </a:lnTo>
                  <a:lnTo>
                    <a:pt x="1997290" y="1332084"/>
                  </a:lnTo>
                  <a:lnTo>
                    <a:pt x="1938332" y="1325558"/>
                  </a:lnTo>
                  <a:lnTo>
                    <a:pt x="1880051" y="1318889"/>
                  </a:lnTo>
                  <a:lnTo>
                    <a:pt x="1822458" y="1312077"/>
                  </a:lnTo>
                  <a:lnTo>
                    <a:pt x="1765562" y="1305126"/>
                  </a:lnTo>
                  <a:lnTo>
                    <a:pt x="1709374" y="1298036"/>
                  </a:lnTo>
                  <a:lnTo>
                    <a:pt x="1653904" y="1290810"/>
                  </a:lnTo>
                  <a:lnTo>
                    <a:pt x="1599160" y="1283447"/>
                  </a:lnTo>
                  <a:lnTo>
                    <a:pt x="1545154" y="1275952"/>
                  </a:lnTo>
                  <a:lnTo>
                    <a:pt x="1491896" y="1268324"/>
                  </a:lnTo>
                  <a:lnTo>
                    <a:pt x="1439395" y="1260565"/>
                  </a:lnTo>
                  <a:lnTo>
                    <a:pt x="1387661" y="1252677"/>
                  </a:lnTo>
                  <a:lnTo>
                    <a:pt x="1336705" y="1244662"/>
                  </a:lnTo>
                  <a:lnTo>
                    <a:pt x="1286536" y="1236522"/>
                  </a:lnTo>
                  <a:lnTo>
                    <a:pt x="1237164" y="1228257"/>
                  </a:lnTo>
                  <a:lnTo>
                    <a:pt x="1188599" y="1219869"/>
                  </a:lnTo>
                  <a:lnTo>
                    <a:pt x="1140852" y="1211361"/>
                  </a:lnTo>
                  <a:lnTo>
                    <a:pt x="1093932" y="1202733"/>
                  </a:lnTo>
                  <a:lnTo>
                    <a:pt x="1047850" y="1193987"/>
                  </a:lnTo>
                  <a:lnTo>
                    <a:pt x="1002614" y="1185125"/>
                  </a:lnTo>
                  <a:lnTo>
                    <a:pt x="958236" y="1176149"/>
                  </a:lnTo>
                  <a:lnTo>
                    <a:pt x="914725" y="1167059"/>
                  </a:lnTo>
                  <a:lnTo>
                    <a:pt x="872091" y="1157858"/>
                  </a:lnTo>
                  <a:lnTo>
                    <a:pt x="830345" y="1148547"/>
                  </a:lnTo>
                  <a:lnTo>
                    <a:pt x="789495" y="1139128"/>
                  </a:lnTo>
                  <a:lnTo>
                    <a:pt x="749553" y="1129602"/>
                  </a:lnTo>
                  <a:lnTo>
                    <a:pt x="710528" y="1119972"/>
                  </a:lnTo>
                  <a:lnTo>
                    <a:pt x="672430" y="1110237"/>
                  </a:lnTo>
                  <a:lnTo>
                    <a:pt x="635269" y="1100401"/>
                  </a:lnTo>
                  <a:lnTo>
                    <a:pt x="563798" y="1080430"/>
                  </a:lnTo>
                  <a:lnTo>
                    <a:pt x="496195" y="1060070"/>
                  </a:lnTo>
                  <a:lnTo>
                    <a:pt x="432540" y="1039335"/>
                  </a:lnTo>
                  <a:lnTo>
                    <a:pt x="372913" y="1018237"/>
                  </a:lnTo>
                  <a:lnTo>
                    <a:pt x="317394" y="996789"/>
                  </a:lnTo>
                  <a:lnTo>
                    <a:pt x="266063" y="975004"/>
                  </a:lnTo>
                  <a:lnTo>
                    <a:pt x="218999" y="952894"/>
                  </a:lnTo>
                  <a:lnTo>
                    <a:pt x="176282" y="930472"/>
                  </a:lnTo>
                  <a:lnTo>
                    <a:pt x="137992" y="907752"/>
                  </a:lnTo>
                  <a:lnTo>
                    <a:pt x="104210" y="884745"/>
                  </a:lnTo>
                  <a:lnTo>
                    <a:pt x="62162" y="849726"/>
                  </a:lnTo>
                  <a:lnTo>
                    <a:pt x="30703" y="814135"/>
                  </a:lnTo>
                  <a:lnTo>
                    <a:pt x="10105" y="778015"/>
                  </a:lnTo>
                  <a:lnTo>
                    <a:pt x="636" y="741409"/>
                  </a:lnTo>
                  <a:lnTo>
                    <a:pt x="0" y="729106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8684" y="5489386"/>
              <a:ext cx="7684397" cy="742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21"/>
            <p:cNvSpPr/>
            <p:nvPr/>
          </p:nvSpPr>
          <p:spPr>
            <a:xfrm>
              <a:off x="6983243" y="2372464"/>
              <a:ext cx="2840355" cy="2564765"/>
            </a:xfrm>
            <a:custGeom>
              <a:avLst/>
              <a:gdLst/>
              <a:ahLst/>
              <a:cxnLst/>
              <a:rect l="l" t="t" r="r" b="b"/>
              <a:pathLst>
                <a:path w="2840354" h="2564765" extrusionOk="0">
                  <a:moveTo>
                    <a:pt x="1420168" y="2564595"/>
                  </a:moveTo>
                  <a:lnTo>
                    <a:pt x="1369231" y="2563786"/>
                  </a:lnTo>
                  <a:lnTo>
                    <a:pt x="1318746" y="2561376"/>
                  </a:lnTo>
                  <a:lnTo>
                    <a:pt x="1268741" y="2557392"/>
                  </a:lnTo>
                  <a:lnTo>
                    <a:pt x="1219248" y="2551862"/>
                  </a:lnTo>
                  <a:lnTo>
                    <a:pt x="1170296" y="2544812"/>
                  </a:lnTo>
                  <a:lnTo>
                    <a:pt x="1121915" y="2536270"/>
                  </a:lnTo>
                  <a:lnTo>
                    <a:pt x="1074135" y="2526263"/>
                  </a:lnTo>
                  <a:lnTo>
                    <a:pt x="1026987" y="2514817"/>
                  </a:lnTo>
                  <a:lnTo>
                    <a:pt x="980500" y="2501961"/>
                  </a:lnTo>
                  <a:lnTo>
                    <a:pt x="934705" y="2487721"/>
                  </a:lnTo>
                  <a:lnTo>
                    <a:pt x="889631" y="2472125"/>
                  </a:lnTo>
                  <a:lnTo>
                    <a:pt x="845309" y="2455199"/>
                  </a:lnTo>
                  <a:lnTo>
                    <a:pt x="801769" y="2436970"/>
                  </a:lnTo>
                  <a:lnTo>
                    <a:pt x="759040" y="2417466"/>
                  </a:lnTo>
                  <a:lnTo>
                    <a:pt x="717152" y="2396714"/>
                  </a:lnTo>
                  <a:lnTo>
                    <a:pt x="676136" y="2374741"/>
                  </a:lnTo>
                  <a:lnTo>
                    <a:pt x="636022" y="2351574"/>
                  </a:lnTo>
                  <a:lnTo>
                    <a:pt x="596840" y="2327241"/>
                  </a:lnTo>
                  <a:lnTo>
                    <a:pt x="558620" y="2301767"/>
                  </a:lnTo>
                  <a:lnTo>
                    <a:pt x="521391" y="2275181"/>
                  </a:lnTo>
                  <a:lnTo>
                    <a:pt x="485185" y="2247510"/>
                  </a:lnTo>
                  <a:lnTo>
                    <a:pt x="450030" y="2218780"/>
                  </a:lnTo>
                  <a:lnTo>
                    <a:pt x="415957" y="2189019"/>
                  </a:lnTo>
                  <a:lnTo>
                    <a:pt x="382997" y="2158254"/>
                  </a:lnTo>
                  <a:lnTo>
                    <a:pt x="351178" y="2126512"/>
                  </a:lnTo>
                  <a:lnTo>
                    <a:pt x="320531" y="2093821"/>
                  </a:lnTo>
                  <a:lnTo>
                    <a:pt x="291087" y="2060206"/>
                  </a:lnTo>
                  <a:lnTo>
                    <a:pt x="262875" y="2025696"/>
                  </a:lnTo>
                  <a:lnTo>
                    <a:pt x="235924" y="1990318"/>
                  </a:lnTo>
                  <a:lnTo>
                    <a:pt x="210267" y="1954098"/>
                  </a:lnTo>
                  <a:lnTo>
                    <a:pt x="185931" y="1917064"/>
                  </a:lnTo>
                  <a:lnTo>
                    <a:pt x="162948" y="1879244"/>
                  </a:lnTo>
                  <a:lnTo>
                    <a:pt x="141347" y="1840663"/>
                  </a:lnTo>
                  <a:lnTo>
                    <a:pt x="121159" y="1801349"/>
                  </a:lnTo>
                  <a:lnTo>
                    <a:pt x="102413" y="1761330"/>
                  </a:lnTo>
                  <a:lnTo>
                    <a:pt x="85139" y="1720632"/>
                  </a:lnTo>
                  <a:lnTo>
                    <a:pt x="69368" y="1679282"/>
                  </a:lnTo>
                  <a:lnTo>
                    <a:pt x="55130" y="1637308"/>
                  </a:lnTo>
                  <a:lnTo>
                    <a:pt x="42454" y="1594737"/>
                  </a:lnTo>
                  <a:lnTo>
                    <a:pt x="31371" y="1551596"/>
                  </a:lnTo>
                  <a:lnTo>
                    <a:pt x="21910" y="1507912"/>
                  </a:lnTo>
                  <a:lnTo>
                    <a:pt x="14102" y="1463713"/>
                  </a:lnTo>
                  <a:lnTo>
                    <a:pt x="7977" y="1419024"/>
                  </a:lnTo>
                  <a:lnTo>
                    <a:pt x="3565" y="1373874"/>
                  </a:lnTo>
                  <a:lnTo>
                    <a:pt x="896" y="1328289"/>
                  </a:lnTo>
                  <a:lnTo>
                    <a:pt x="0" y="1282297"/>
                  </a:lnTo>
                  <a:lnTo>
                    <a:pt x="896" y="1236306"/>
                  </a:lnTo>
                  <a:lnTo>
                    <a:pt x="3565" y="1190721"/>
                  </a:lnTo>
                  <a:lnTo>
                    <a:pt x="7977" y="1145571"/>
                  </a:lnTo>
                  <a:lnTo>
                    <a:pt x="14102" y="1100882"/>
                  </a:lnTo>
                  <a:lnTo>
                    <a:pt x="21910" y="1056683"/>
                  </a:lnTo>
                  <a:lnTo>
                    <a:pt x="31371" y="1012999"/>
                  </a:lnTo>
                  <a:lnTo>
                    <a:pt x="42454" y="969857"/>
                  </a:lnTo>
                  <a:lnTo>
                    <a:pt x="55130" y="927287"/>
                  </a:lnTo>
                  <a:lnTo>
                    <a:pt x="69368" y="885313"/>
                  </a:lnTo>
                  <a:lnTo>
                    <a:pt x="85139" y="843963"/>
                  </a:lnTo>
                  <a:lnTo>
                    <a:pt x="102413" y="803265"/>
                  </a:lnTo>
                  <a:lnTo>
                    <a:pt x="121159" y="763246"/>
                  </a:lnTo>
                  <a:lnTo>
                    <a:pt x="141347" y="723932"/>
                  </a:lnTo>
                  <a:lnTo>
                    <a:pt x="162948" y="685351"/>
                  </a:lnTo>
                  <a:lnTo>
                    <a:pt x="185931" y="647531"/>
                  </a:lnTo>
                  <a:lnTo>
                    <a:pt x="210267" y="610497"/>
                  </a:lnTo>
                  <a:lnTo>
                    <a:pt x="235924" y="574277"/>
                  </a:lnTo>
                  <a:lnTo>
                    <a:pt x="262875" y="538899"/>
                  </a:lnTo>
                  <a:lnTo>
                    <a:pt x="291087" y="504389"/>
                  </a:lnTo>
                  <a:lnTo>
                    <a:pt x="320531" y="470774"/>
                  </a:lnTo>
                  <a:lnTo>
                    <a:pt x="351178" y="438083"/>
                  </a:lnTo>
                  <a:lnTo>
                    <a:pt x="382997" y="406341"/>
                  </a:lnTo>
                  <a:lnTo>
                    <a:pt x="415957" y="375576"/>
                  </a:lnTo>
                  <a:lnTo>
                    <a:pt x="450030" y="345815"/>
                  </a:lnTo>
                  <a:lnTo>
                    <a:pt x="485185" y="317085"/>
                  </a:lnTo>
                  <a:lnTo>
                    <a:pt x="521391" y="289414"/>
                  </a:lnTo>
                  <a:lnTo>
                    <a:pt x="558620" y="262828"/>
                  </a:lnTo>
                  <a:lnTo>
                    <a:pt x="596840" y="237354"/>
                  </a:lnTo>
                  <a:lnTo>
                    <a:pt x="636022" y="213021"/>
                  </a:lnTo>
                  <a:lnTo>
                    <a:pt x="676136" y="189854"/>
                  </a:lnTo>
                  <a:lnTo>
                    <a:pt x="717152" y="167881"/>
                  </a:lnTo>
                  <a:lnTo>
                    <a:pt x="759040" y="147129"/>
                  </a:lnTo>
                  <a:lnTo>
                    <a:pt x="801769" y="127625"/>
                  </a:lnTo>
                  <a:lnTo>
                    <a:pt x="845309" y="109396"/>
                  </a:lnTo>
                  <a:lnTo>
                    <a:pt x="889631" y="92470"/>
                  </a:lnTo>
                  <a:lnTo>
                    <a:pt x="934705" y="76874"/>
                  </a:lnTo>
                  <a:lnTo>
                    <a:pt x="980500" y="62634"/>
                  </a:lnTo>
                  <a:lnTo>
                    <a:pt x="1026987" y="49778"/>
                  </a:lnTo>
                  <a:lnTo>
                    <a:pt x="1074135" y="38332"/>
                  </a:lnTo>
                  <a:lnTo>
                    <a:pt x="1121915" y="28325"/>
                  </a:lnTo>
                  <a:lnTo>
                    <a:pt x="1170296" y="19783"/>
                  </a:lnTo>
                  <a:lnTo>
                    <a:pt x="1219248" y="12733"/>
                  </a:lnTo>
                  <a:lnTo>
                    <a:pt x="1268741" y="7203"/>
                  </a:lnTo>
                  <a:lnTo>
                    <a:pt x="1318746" y="3219"/>
                  </a:lnTo>
                  <a:lnTo>
                    <a:pt x="1369231" y="809"/>
                  </a:lnTo>
                  <a:lnTo>
                    <a:pt x="1420168" y="0"/>
                  </a:lnTo>
                  <a:lnTo>
                    <a:pt x="1471105" y="809"/>
                  </a:lnTo>
                  <a:lnTo>
                    <a:pt x="1521591" y="3219"/>
                  </a:lnTo>
                  <a:lnTo>
                    <a:pt x="1571595" y="7203"/>
                  </a:lnTo>
                  <a:lnTo>
                    <a:pt x="1621089" y="12733"/>
                  </a:lnTo>
                  <a:lnTo>
                    <a:pt x="1670041" y="19783"/>
                  </a:lnTo>
                  <a:lnTo>
                    <a:pt x="1718422" y="28325"/>
                  </a:lnTo>
                  <a:lnTo>
                    <a:pt x="1766201" y="38332"/>
                  </a:lnTo>
                  <a:lnTo>
                    <a:pt x="1813349" y="49778"/>
                  </a:lnTo>
                  <a:lnTo>
                    <a:pt x="1859836" y="62634"/>
                  </a:lnTo>
                  <a:lnTo>
                    <a:pt x="1905631" y="76874"/>
                  </a:lnTo>
                  <a:lnTo>
                    <a:pt x="1950705" y="92470"/>
                  </a:lnTo>
                  <a:lnTo>
                    <a:pt x="1995027" y="109396"/>
                  </a:lnTo>
                  <a:lnTo>
                    <a:pt x="2038568" y="127625"/>
                  </a:lnTo>
                  <a:lnTo>
                    <a:pt x="2081297" y="147129"/>
                  </a:lnTo>
                  <a:lnTo>
                    <a:pt x="2123184" y="167881"/>
                  </a:lnTo>
                  <a:lnTo>
                    <a:pt x="2164200" y="189854"/>
                  </a:lnTo>
                  <a:lnTo>
                    <a:pt x="2204314" y="213021"/>
                  </a:lnTo>
                  <a:lnTo>
                    <a:pt x="2243496" y="237354"/>
                  </a:lnTo>
                  <a:lnTo>
                    <a:pt x="2281717" y="262828"/>
                  </a:lnTo>
                  <a:lnTo>
                    <a:pt x="2318945" y="289414"/>
                  </a:lnTo>
                  <a:lnTo>
                    <a:pt x="2355152" y="317085"/>
                  </a:lnTo>
                  <a:lnTo>
                    <a:pt x="2390306" y="345815"/>
                  </a:lnTo>
                  <a:lnTo>
                    <a:pt x="2424379" y="375576"/>
                  </a:lnTo>
                  <a:lnTo>
                    <a:pt x="2457340" y="406341"/>
                  </a:lnTo>
                  <a:lnTo>
                    <a:pt x="2489159" y="438083"/>
                  </a:lnTo>
                  <a:lnTo>
                    <a:pt x="2519805" y="470774"/>
                  </a:lnTo>
                  <a:lnTo>
                    <a:pt x="2549250" y="504389"/>
                  </a:lnTo>
                  <a:lnTo>
                    <a:pt x="2577462" y="538899"/>
                  </a:lnTo>
                  <a:lnTo>
                    <a:pt x="2604412" y="574277"/>
                  </a:lnTo>
                  <a:lnTo>
                    <a:pt x="2630070" y="610497"/>
                  </a:lnTo>
                  <a:lnTo>
                    <a:pt x="2654405" y="647531"/>
                  </a:lnTo>
                  <a:lnTo>
                    <a:pt x="2677389" y="685351"/>
                  </a:lnTo>
                  <a:lnTo>
                    <a:pt x="2698989" y="723932"/>
                  </a:lnTo>
                  <a:lnTo>
                    <a:pt x="2719178" y="763246"/>
                  </a:lnTo>
                  <a:lnTo>
                    <a:pt x="2737924" y="803265"/>
                  </a:lnTo>
                  <a:lnTo>
                    <a:pt x="2755197" y="843963"/>
                  </a:lnTo>
                  <a:lnTo>
                    <a:pt x="2770968" y="885313"/>
                  </a:lnTo>
                  <a:lnTo>
                    <a:pt x="2785207" y="927287"/>
                  </a:lnTo>
                  <a:lnTo>
                    <a:pt x="2797883" y="969857"/>
                  </a:lnTo>
                  <a:lnTo>
                    <a:pt x="2808966" y="1012999"/>
                  </a:lnTo>
                  <a:lnTo>
                    <a:pt x="2818426" y="1056683"/>
                  </a:lnTo>
                  <a:lnTo>
                    <a:pt x="2826234" y="1100882"/>
                  </a:lnTo>
                  <a:lnTo>
                    <a:pt x="2832359" y="1145571"/>
                  </a:lnTo>
                  <a:lnTo>
                    <a:pt x="2836771" y="1190721"/>
                  </a:lnTo>
                  <a:lnTo>
                    <a:pt x="2839441" y="1236306"/>
                  </a:lnTo>
                  <a:lnTo>
                    <a:pt x="2840337" y="1282297"/>
                  </a:lnTo>
                  <a:lnTo>
                    <a:pt x="2839441" y="1328289"/>
                  </a:lnTo>
                  <a:lnTo>
                    <a:pt x="2836771" y="1373874"/>
                  </a:lnTo>
                  <a:lnTo>
                    <a:pt x="2832359" y="1419024"/>
                  </a:lnTo>
                  <a:lnTo>
                    <a:pt x="2826234" y="1463713"/>
                  </a:lnTo>
                  <a:lnTo>
                    <a:pt x="2818426" y="1507912"/>
                  </a:lnTo>
                  <a:lnTo>
                    <a:pt x="2808966" y="1551596"/>
                  </a:lnTo>
                  <a:lnTo>
                    <a:pt x="2797883" y="1594737"/>
                  </a:lnTo>
                  <a:lnTo>
                    <a:pt x="2785207" y="1637308"/>
                  </a:lnTo>
                  <a:lnTo>
                    <a:pt x="2770968" y="1679282"/>
                  </a:lnTo>
                  <a:lnTo>
                    <a:pt x="2755197" y="1720632"/>
                  </a:lnTo>
                  <a:lnTo>
                    <a:pt x="2737924" y="1761330"/>
                  </a:lnTo>
                  <a:lnTo>
                    <a:pt x="2719178" y="1801349"/>
                  </a:lnTo>
                  <a:lnTo>
                    <a:pt x="2698989" y="1840663"/>
                  </a:lnTo>
                  <a:lnTo>
                    <a:pt x="2677389" y="1879244"/>
                  </a:lnTo>
                  <a:lnTo>
                    <a:pt x="2654405" y="1917064"/>
                  </a:lnTo>
                  <a:lnTo>
                    <a:pt x="2630070" y="1954098"/>
                  </a:lnTo>
                  <a:lnTo>
                    <a:pt x="2604412" y="1990318"/>
                  </a:lnTo>
                  <a:lnTo>
                    <a:pt x="2577462" y="2025696"/>
                  </a:lnTo>
                  <a:lnTo>
                    <a:pt x="2549250" y="2060206"/>
                  </a:lnTo>
                  <a:lnTo>
                    <a:pt x="2519805" y="2093821"/>
                  </a:lnTo>
                  <a:lnTo>
                    <a:pt x="2489159" y="2126512"/>
                  </a:lnTo>
                  <a:lnTo>
                    <a:pt x="2457340" y="2158254"/>
                  </a:lnTo>
                  <a:lnTo>
                    <a:pt x="2424379" y="2189019"/>
                  </a:lnTo>
                  <a:lnTo>
                    <a:pt x="2390306" y="2218780"/>
                  </a:lnTo>
                  <a:lnTo>
                    <a:pt x="2355152" y="2247510"/>
                  </a:lnTo>
                  <a:lnTo>
                    <a:pt x="2318945" y="2275181"/>
                  </a:lnTo>
                  <a:lnTo>
                    <a:pt x="2281717" y="2301767"/>
                  </a:lnTo>
                  <a:lnTo>
                    <a:pt x="2243496" y="2327241"/>
                  </a:lnTo>
                  <a:lnTo>
                    <a:pt x="2204314" y="2351574"/>
                  </a:lnTo>
                  <a:lnTo>
                    <a:pt x="2164200" y="2374741"/>
                  </a:lnTo>
                  <a:lnTo>
                    <a:pt x="2123184" y="2396714"/>
                  </a:lnTo>
                  <a:lnTo>
                    <a:pt x="2081297" y="2417466"/>
                  </a:lnTo>
                  <a:lnTo>
                    <a:pt x="2038568" y="2436970"/>
                  </a:lnTo>
                  <a:lnTo>
                    <a:pt x="1995027" y="2455199"/>
                  </a:lnTo>
                  <a:lnTo>
                    <a:pt x="1950705" y="2472125"/>
                  </a:lnTo>
                  <a:lnTo>
                    <a:pt x="1905631" y="2487721"/>
                  </a:lnTo>
                  <a:lnTo>
                    <a:pt x="1859836" y="2501961"/>
                  </a:lnTo>
                  <a:lnTo>
                    <a:pt x="1813349" y="2514817"/>
                  </a:lnTo>
                  <a:lnTo>
                    <a:pt x="1766201" y="2526263"/>
                  </a:lnTo>
                  <a:lnTo>
                    <a:pt x="1718422" y="2536270"/>
                  </a:lnTo>
                  <a:lnTo>
                    <a:pt x="1670041" y="2544812"/>
                  </a:lnTo>
                  <a:lnTo>
                    <a:pt x="1621089" y="2551862"/>
                  </a:lnTo>
                  <a:lnTo>
                    <a:pt x="1571595" y="2557392"/>
                  </a:lnTo>
                  <a:lnTo>
                    <a:pt x="1521591" y="2561376"/>
                  </a:lnTo>
                  <a:lnTo>
                    <a:pt x="1471105" y="2563786"/>
                  </a:lnTo>
                  <a:lnTo>
                    <a:pt x="1420168" y="2564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6983243" y="2372464"/>
              <a:ext cx="2840355" cy="2564765"/>
            </a:xfrm>
            <a:custGeom>
              <a:avLst/>
              <a:gdLst/>
              <a:ahLst/>
              <a:cxnLst/>
              <a:rect l="l" t="t" r="r" b="b"/>
              <a:pathLst>
                <a:path w="2840354" h="2564765" extrusionOk="0">
                  <a:moveTo>
                    <a:pt x="0" y="1282297"/>
                  </a:moveTo>
                  <a:lnTo>
                    <a:pt x="896" y="1236306"/>
                  </a:lnTo>
                  <a:lnTo>
                    <a:pt x="3565" y="1190721"/>
                  </a:lnTo>
                  <a:lnTo>
                    <a:pt x="7977" y="1145571"/>
                  </a:lnTo>
                  <a:lnTo>
                    <a:pt x="14102" y="1100882"/>
                  </a:lnTo>
                  <a:lnTo>
                    <a:pt x="21910" y="1056683"/>
                  </a:lnTo>
                  <a:lnTo>
                    <a:pt x="31371" y="1012999"/>
                  </a:lnTo>
                  <a:lnTo>
                    <a:pt x="42454" y="969858"/>
                  </a:lnTo>
                  <a:lnTo>
                    <a:pt x="55130" y="927287"/>
                  </a:lnTo>
                  <a:lnTo>
                    <a:pt x="69368" y="885313"/>
                  </a:lnTo>
                  <a:lnTo>
                    <a:pt x="85139" y="843963"/>
                  </a:lnTo>
                  <a:lnTo>
                    <a:pt x="102413" y="803265"/>
                  </a:lnTo>
                  <a:lnTo>
                    <a:pt x="121159" y="763246"/>
                  </a:lnTo>
                  <a:lnTo>
                    <a:pt x="141347" y="723932"/>
                  </a:lnTo>
                  <a:lnTo>
                    <a:pt x="162948" y="685351"/>
                  </a:lnTo>
                  <a:lnTo>
                    <a:pt x="185931" y="647531"/>
                  </a:lnTo>
                  <a:lnTo>
                    <a:pt x="210267" y="610497"/>
                  </a:lnTo>
                  <a:lnTo>
                    <a:pt x="235924" y="574277"/>
                  </a:lnTo>
                  <a:lnTo>
                    <a:pt x="262875" y="538899"/>
                  </a:lnTo>
                  <a:lnTo>
                    <a:pt x="291087" y="504389"/>
                  </a:lnTo>
                  <a:lnTo>
                    <a:pt x="320531" y="470774"/>
                  </a:lnTo>
                  <a:lnTo>
                    <a:pt x="351178" y="438083"/>
                  </a:lnTo>
                  <a:lnTo>
                    <a:pt x="382997" y="406341"/>
                  </a:lnTo>
                  <a:lnTo>
                    <a:pt x="415957" y="375576"/>
                  </a:lnTo>
                  <a:lnTo>
                    <a:pt x="450030" y="345815"/>
                  </a:lnTo>
                  <a:lnTo>
                    <a:pt x="485185" y="317085"/>
                  </a:lnTo>
                  <a:lnTo>
                    <a:pt x="521391" y="289414"/>
                  </a:lnTo>
                  <a:lnTo>
                    <a:pt x="558620" y="262828"/>
                  </a:lnTo>
                  <a:lnTo>
                    <a:pt x="596840" y="237354"/>
                  </a:lnTo>
                  <a:lnTo>
                    <a:pt x="636022" y="213021"/>
                  </a:lnTo>
                  <a:lnTo>
                    <a:pt x="676136" y="189854"/>
                  </a:lnTo>
                  <a:lnTo>
                    <a:pt x="717152" y="167881"/>
                  </a:lnTo>
                  <a:lnTo>
                    <a:pt x="759040" y="147129"/>
                  </a:lnTo>
                  <a:lnTo>
                    <a:pt x="801769" y="127625"/>
                  </a:lnTo>
                  <a:lnTo>
                    <a:pt x="845309" y="109396"/>
                  </a:lnTo>
                  <a:lnTo>
                    <a:pt x="889631" y="92470"/>
                  </a:lnTo>
                  <a:lnTo>
                    <a:pt x="934705" y="76874"/>
                  </a:lnTo>
                  <a:lnTo>
                    <a:pt x="980500" y="62634"/>
                  </a:lnTo>
                  <a:lnTo>
                    <a:pt x="1026987" y="49778"/>
                  </a:lnTo>
                  <a:lnTo>
                    <a:pt x="1074135" y="38332"/>
                  </a:lnTo>
                  <a:lnTo>
                    <a:pt x="1121915" y="28325"/>
                  </a:lnTo>
                  <a:lnTo>
                    <a:pt x="1170296" y="19783"/>
                  </a:lnTo>
                  <a:lnTo>
                    <a:pt x="1219248" y="12733"/>
                  </a:lnTo>
                  <a:lnTo>
                    <a:pt x="1268741" y="7203"/>
                  </a:lnTo>
                  <a:lnTo>
                    <a:pt x="1318746" y="3219"/>
                  </a:lnTo>
                  <a:lnTo>
                    <a:pt x="1369231" y="809"/>
                  </a:lnTo>
                  <a:lnTo>
                    <a:pt x="1420168" y="0"/>
                  </a:lnTo>
                  <a:lnTo>
                    <a:pt x="1471105" y="809"/>
                  </a:lnTo>
                  <a:lnTo>
                    <a:pt x="1521591" y="3219"/>
                  </a:lnTo>
                  <a:lnTo>
                    <a:pt x="1571595" y="7203"/>
                  </a:lnTo>
                  <a:lnTo>
                    <a:pt x="1621089" y="12733"/>
                  </a:lnTo>
                  <a:lnTo>
                    <a:pt x="1670041" y="19783"/>
                  </a:lnTo>
                  <a:lnTo>
                    <a:pt x="1718422" y="28325"/>
                  </a:lnTo>
                  <a:lnTo>
                    <a:pt x="1766201" y="38332"/>
                  </a:lnTo>
                  <a:lnTo>
                    <a:pt x="1813349" y="49778"/>
                  </a:lnTo>
                  <a:lnTo>
                    <a:pt x="1859836" y="62634"/>
                  </a:lnTo>
                  <a:lnTo>
                    <a:pt x="1905631" y="76874"/>
                  </a:lnTo>
                  <a:lnTo>
                    <a:pt x="1950705" y="92470"/>
                  </a:lnTo>
                  <a:lnTo>
                    <a:pt x="1995027" y="109396"/>
                  </a:lnTo>
                  <a:lnTo>
                    <a:pt x="2038568" y="127625"/>
                  </a:lnTo>
                  <a:lnTo>
                    <a:pt x="2081297" y="147129"/>
                  </a:lnTo>
                  <a:lnTo>
                    <a:pt x="2123184" y="167881"/>
                  </a:lnTo>
                  <a:lnTo>
                    <a:pt x="2164200" y="189854"/>
                  </a:lnTo>
                  <a:lnTo>
                    <a:pt x="2204314" y="213021"/>
                  </a:lnTo>
                  <a:lnTo>
                    <a:pt x="2243496" y="237354"/>
                  </a:lnTo>
                  <a:lnTo>
                    <a:pt x="2281717" y="262828"/>
                  </a:lnTo>
                  <a:lnTo>
                    <a:pt x="2318945" y="289414"/>
                  </a:lnTo>
                  <a:lnTo>
                    <a:pt x="2355152" y="317085"/>
                  </a:lnTo>
                  <a:lnTo>
                    <a:pt x="2390306" y="345815"/>
                  </a:lnTo>
                  <a:lnTo>
                    <a:pt x="2424379" y="375576"/>
                  </a:lnTo>
                  <a:lnTo>
                    <a:pt x="2457340" y="406341"/>
                  </a:lnTo>
                  <a:lnTo>
                    <a:pt x="2489159" y="438083"/>
                  </a:lnTo>
                  <a:lnTo>
                    <a:pt x="2519805" y="470774"/>
                  </a:lnTo>
                  <a:lnTo>
                    <a:pt x="2549250" y="504389"/>
                  </a:lnTo>
                  <a:lnTo>
                    <a:pt x="2577462" y="538899"/>
                  </a:lnTo>
                  <a:lnTo>
                    <a:pt x="2604412" y="574277"/>
                  </a:lnTo>
                  <a:lnTo>
                    <a:pt x="2630070" y="610497"/>
                  </a:lnTo>
                  <a:lnTo>
                    <a:pt x="2654405" y="647531"/>
                  </a:lnTo>
                  <a:lnTo>
                    <a:pt x="2677389" y="685351"/>
                  </a:lnTo>
                  <a:lnTo>
                    <a:pt x="2698989" y="723932"/>
                  </a:lnTo>
                  <a:lnTo>
                    <a:pt x="2719178" y="763246"/>
                  </a:lnTo>
                  <a:lnTo>
                    <a:pt x="2737924" y="803265"/>
                  </a:lnTo>
                  <a:lnTo>
                    <a:pt x="2755197" y="843963"/>
                  </a:lnTo>
                  <a:lnTo>
                    <a:pt x="2770968" y="885313"/>
                  </a:lnTo>
                  <a:lnTo>
                    <a:pt x="2785207" y="927287"/>
                  </a:lnTo>
                  <a:lnTo>
                    <a:pt x="2797883" y="969858"/>
                  </a:lnTo>
                  <a:lnTo>
                    <a:pt x="2808966" y="1012999"/>
                  </a:lnTo>
                  <a:lnTo>
                    <a:pt x="2818426" y="1056683"/>
                  </a:lnTo>
                  <a:lnTo>
                    <a:pt x="2826234" y="1100882"/>
                  </a:lnTo>
                  <a:lnTo>
                    <a:pt x="2832359" y="1145571"/>
                  </a:lnTo>
                  <a:lnTo>
                    <a:pt x="2836771" y="1190721"/>
                  </a:lnTo>
                  <a:lnTo>
                    <a:pt x="2839441" y="1236306"/>
                  </a:lnTo>
                  <a:lnTo>
                    <a:pt x="2840337" y="1282297"/>
                  </a:lnTo>
                  <a:lnTo>
                    <a:pt x="2839441" y="1328289"/>
                  </a:lnTo>
                  <a:lnTo>
                    <a:pt x="2836771" y="1373874"/>
                  </a:lnTo>
                  <a:lnTo>
                    <a:pt x="2832359" y="1419024"/>
                  </a:lnTo>
                  <a:lnTo>
                    <a:pt x="2826234" y="1463713"/>
                  </a:lnTo>
                  <a:lnTo>
                    <a:pt x="2818426" y="1507912"/>
                  </a:lnTo>
                  <a:lnTo>
                    <a:pt x="2808966" y="1551596"/>
                  </a:lnTo>
                  <a:lnTo>
                    <a:pt x="2797883" y="1594737"/>
                  </a:lnTo>
                  <a:lnTo>
                    <a:pt x="2785207" y="1637308"/>
                  </a:lnTo>
                  <a:lnTo>
                    <a:pt x="2770968" y="1679282"/>
                  </a:lnTo>
                  <a:lnTo>
                    <a:pt x="2755197" y="1720632"/>
                  </a:lnTo>
                  <a:lnTo>
                    <a:pt x="2737924" y="1761330"/>
                  </a:lnTo>
                  <a:lnTo>
                    <a:pt x="2719178" y="1801349"/>
                  </a:lnTo>
                  <a:lnTo>
                    <a:pt x="2698989" y="1840663"/>
                  </a:lnTo>
                  <a:lnTo>
                    <a:pt x="2677389" y="1879244"/>
                  </a:lnTo>
                  <a:lnTo>
                    <a:pt x="2654405" y="1917064"/>
                  </a:lnTo>
                  <a:lnTo>
                    <a:pt x="2630070" y="1954098"/>
                  </a:lnTo>
                  <a:lnTo>
                    <a:pt x="2604412" y="1990318"/>
                  </a:lnTo>
                  <a:lnTo>
                    <a:pt x="2577462" y="2025696"/>
                  </a:lnTo>
                  <a:lnTo>
                    <a:pt x="2549250" y="2060206"/>
                  </a:lnTo>
                  <a:lnTo>
                    <a:pt x="2519805" y="2093821"/>
                  </a:lnTo>
                  <a:lnTo>
                    <a:pt x="2489159" y="2126512"/>
                  </a:lnTo>
                  <a:lnTo>
                    <a:pt x="2457340" y="2158254"/>
                  </a:lnTo>
                  <a:lnTo>
                    <a:pt x="2424379" y="2189019"/>
                  </a:lnTo>
                  <a:lnTo>
                    <a:pt x="2390306" y="2218780"/>
                  </a:lnTo>
                  <a:lnTo>
                    <a:pt x="2355152" y="2247510"/>
                  </a:lnTo>
                  <a:lnTo>
                    <a:pt x="2318945" y="2275181"/>
                  </a:lnTo>
                  <a:lnTo>
                    <a:pt x="2281717" y="2301767"/>
                  </a:lnTo>
                  <a:lnTo>
                    <a:pt x="2243496" y="2327241"/>
                  </a:lnTo>
                  <a:lnTo>
                    <a:pt x="2204314" y="2351574"/>
                  </a:lnTo>
                  <a:lnTo>
                    <a:pt x="2164200" y="2374741"/>
                  </a:lnTo>
                  <a:lnTo>
                    <a:pt x="2123184" y="2396714"/>
                  </a:lnTo>
                  <a:lnTo>
                    <a:pt x="2081297" y="2417466"/>
                  </a:lnTo>
                  <a:lnTo>
                    <a:pt x="2038568" y="2436970"/>
                  </a:lnTo>
                  <a:lnTo>
                    <a:pt x="1995027" y="2455199"/>
                  </a:lnTo>
                  <a:lnTo>
                    <a:pt x="1950705" y="2472125"/>
                  </a:lnTo>
                  <a:lnTo>
                    <a:pt x="1905631" y="2487721"/>
                  </a:lnTo>
                  <a:lnTo>
                    <a:pt x="1859836" y="2501961"/>
                  </a:lnTo>
                  <a:lnTo>
                    <a:pt x="1813349" y="2514817"/>
                  </a:lnTo>
                  <a:lnTo>
                    <a:pt x="1766201" y="2526263"/>
                  </a:lnTo>
                  <a:lnTo>
                    <a:pt x="1718422" y="2536270"/>
                  </a:lnTo>
                  <a:lnTo>
                    <a:pt x="1670041" y="2544812"/>
                  </a:lnTo>
                  <a:lnTo>
                    <a:pt x="1621089" y="2551862"/>
                  </a:lnTo>
                  <a:lnTo>
                    <a:pt x="1571595" y="2557392"/>
                  </a:lnTo>
                  <a:lnTo>
                    <a:pt x="1521591" y="2561376"/>
                  </a:lnTo>
                  <a:lnTo>
                    <a:pt x="1471105" y="2563786"/>
                  </a:lnTo>
                  <a:lnTo>
                    <a:pt x="1420168" y="2564595"/>
                  </a:lnTo>
                  <a:lnTo>
                    <a:pt x="1369231" y="2563786"/>
                  </a:lnTo>
                  <a:lnTo>
                    <a:pt x="1318746" y="2561376"/>
                  </a:lnTo>
                  <a:lnTo>
                    <a:pt x="1268741" y="2557392"/>
                  </a:lnTo>
                  <a:lnTo>
                    <a:pt x="1219248" y="2551862"/>
                  </a:lnTo>
                  <a:lnTo>
                    <a:pt x="1170296" y="2544812"/>
                  </a:lnTo>
                  <a:lnTo>
                    <a:pt x="1121915" y="2536270"/>
                  </a:lnTo>
                  <a:lnTo>
                    <a:pt x="1074135" y="2526263"/>
                  </a:lnTo>
                  <a:lnTo>
                    <a:pt x="1026987" y="2514817"/>
                  </a:lnTo>
                  <a:lnTo>
                    <a:pt x="980500" y="2501961"/>
                  </a:lnTo>
                  <a:lnTo>
                    <a:pt x="934705" y="2487721"/>
                  </a:lnTo>
                  <a:lnTo>
                    <a:pt x="889631" y="2472125"/>
                  </a:lnTo>
                  <a:lnTo>
                    <a:pt x="845309" y="2455199"/>
                  </a:lnTo>
                  <a:lnTo>
                    <a:pt x="801769" y="2436970"/>
                  </a:lnTo>
                  <a:lnTo>
                    <a:pt x="759040" y="2417466"/>
                  </a:lnTo>
                  <a:lnTo>
                    <a:pt x="717152" y="2396714"/>
                  </a:lnTo>
                  <a:lnTo>
                    <a:pt x="676136" y="2374741"/>
                  </a:lnTo>
                  <a:lnTo>
                    <a:pt x="636022" y="2351574"/>
                  </a:lnTo>
                  <a:lnTo>
                    <a:pt x="596840" y="2327241"/>
                  </a:lnTo>
                  <a:lnTo>
                    <a:pt x="558620" y="2301767"/>
                  </a:lnTo>
                  <a:lnTo>
                    <a:pt x="521391" y="2275181"/>
                  </a:lnTo>
                  <a:lnTo>
                    <a:pt x="485185" y="2247510"/>
                  </a:lnTo>
                  <a:lnTo>
                    <a:pt x="450030" y="2218780"/>
                  </a:lnTo>
                  <a:lnTo>
                    <a:pt x="415957" y="2189019"/>
                  </a:lnTo>
                  <a:lnTo>
                    <a:pt x="382997" y="2158254"/>
                  </a:lnTo>
                  <a:lnTo>
                    <a:pt x="351178" y="2126512"/>
                  </a:lnTo>
                  <a:lnTo>
                    <a:pt x="320531" y="2093821"/>
                  </a:lnTo>
                  <a:lnTo>
                    <a:pt x="291087" y="2060206"/>
                  </a:lnTo>
                  <a:lnTo>
                    <a:pt x="262875" y="2025696"/>
                  </a:lnTo>
                  <a:lnTo>
                    <a:pt x="235924" y="1990318"/>
                  </a:lnTo>
                  <a:lnTo>
                    <a:pt x="210267" y="1954098"/>
                  </a:lnTo>
                  <a:lnTo>
                    <a:pt x="185931" y="1917064"/>
                  </a:lnTo>
                  <a:lnTo>
                    <a:pt x="162948" y="1879244"/>
                  </a:lnTo>
                  <a:lnTo>
                    <a:pt x="141347" y="1840663"/>
                  </a:lnTo>
                  <a:lnTo>
                    <a:pt x="121159" y="1801349"/>
                  </a:lnTo>
                  <a:lnTo>
                    <a:pt x="102413" y="1761330"/>
                  </a:lnTo>
                  <a:lnTo>
                    <a:pt x="85139" y="1720632"/>
                  </a:lnTo>
                  <a:lnTo>
                    <a:pt x="69368" y="1679282"/>
                  </a:lnTo>
                  <a:lnTo>
                    <a:pt x="55130" y="1637308"/>
                  </a:lnTo>
                  <a:lnTo>
                    <a:pt x="42454" y="1594737"/>
                  </a:lnTo>
                  <a:lnTo>
                    <a:pt x="31371" y="1551596"/>
                  </a:lnTo>
                  <a:lnTo>
                    <a:pt x="21910" y="1507912"/>
                  </a:lnTo>
                  <a:lnTo>
                    <a:pt x="14102" y="1463713"/>
                  </a:lnTo>
                  <a:lnTo>
                    <a:pt x="7977" y="1419024"/>
                  </a:lnTo>
                  <a:lnTo>
                    <a:pt x="3565" y="1373874"/>
                  </a:lnTo>
                  <a:lnTo>
                    <a:pt x="896" y="1328289"/>
                  </a:lnTo>
                  <a:lnTo>
                    <a:pt x="0" y="1282297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" name="Google Shape;180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63028" y="2833372"/>
              <a:ext cx="2017386" cy="1350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21"/>
            <p:cNvSpPr/>
            <p:nvPr/>
          </p:nvSpPr>
          <p:spPr>
            <a:xfrm>
              <a:off x="4019413" y="2630799"/>
              <a:ext cx="2142490" cy="1884045"/>
            </a:xfrm>
            <a:custGeom>
              <a:avLst/>
              <a:gdLst/>
              <a:ahLst/>
              <a:cxnLst/>
              <a:rect l="l" t="t" r="r" b="b"/>
              <a:pathLst>
                <a:path w="2142490" h="1884045" extrusionOk="0">
                  <a:moveTo>
                    <a:pt x="1071007" y="1883786"/>
                  </a:moveTo>
                  <a:lnTo>
                    <a:pt x="1019116" y="1882700"/>
                  </a:lnTo>
                  <a:lnTo>
                    <a:pt x="967862" y="1879475"/>
                  </a:lnTo>
                  <a:lnTo>
                    <a:pt x="917301" y="1874159"/>
                  </a:lnTo>
                  <a:lnTo>
                    <a:pt x="867491" y="1866803"/>
                  </a:lnTo>
                  <a:lnTo>
                    <a:pt x="818485" y="1857455"/>
                  </a:lnTo>
                  <a:lnTo>
                    <a:pt x="770342" y="1846165"/>
                  </a:lnTo>
                  <a:lnTo>
                    <a:pt x="723117" y="1832983"/>
                  </a:lnTo>
                  <a:lnTo>
                    <a:pt x="676865" y="1817957"/>
                  </a:lnTo>
                  <a:lnTo>
                    <a:pt x="631644" y="1801137"/>
                  </a:lnTo>
                  <a:lnTo>
                    <a:pt x="587509" y="1782572"/>
                  </a:lnTo>
                  <a:lnTo>
                    <a:pt x="544516" y="1762312"/>
                  </a:lnTo>
                  <a:lnTo>
                    <a:pt x="502722" y="1740406"/>
                  </a:lnTo>
                  <a:lnTo>
                    <a:pt x="462182" y="1716903"/>
                  </a:lnTo>
                  <a:lnTo>
                    <a:pt x="422953" y="1691853"/>
                  </a:lnTo>
                  <a:lnTo>
                    <a:pt x="385091" y="1665305"/>
                  </a:lnTo>
                  <a:lnTo>
                    <a:pt x="348651" y="1637308"/>
                  </a:lnTo>
                  <a:lnTo>
                    <a:pt x="313690" y="1607912"/>
                  </a:lnTo>
                  <a:lnTo>
                    <a:pt x="280265" y="1577166"/>
                  </a:lnTo>
                  <a:lnTo>
                    <a:pt x="248430" y="1545120"/>
                  </a:lnTo>
                  <a:lnTo>
                    <a:pt x="218243" y="1511822"/>
                  </a:lnTo>
                  <a:lnTo>
                    <a:pt x="189759" y="1477322"/>
                  </a:lnTo>
                  <a:lnTo>
                    <a:pt x="163035" y="1441669"/>
                  </a:lnTo>
                  <a:lnTo>
                    <a:pt x="138126" y="1404913"/>
                  </a:lnTo>
                  <a:lnTo>
                    <a:pt x="115088" y="1367103"/>
                  </a:lnTo>
                  <a:lnTo>
                    <a:pt x="93979" y="1328289"/>
                  </a:lnTo>
                  <a:lnTo>
                    <a:pt x="74853" y="1288519"/>
                  </a:lnTo>
                  <a:lnTo>
                    <a:pt x="57768" y="1247844"/>
                  </a:lnTo>
                  <a:lnTo>
                    <a:pt x="42778" y="1206311"/>
                  </a:lnTo>
                  <a:lnTo>
                    <a:pt x="29941" y="1163972"/>
                  </a:lnTo>
                  <a:lnTo>
                    <a:pt x="19311" y="1120875"/>
                  </a:lnTo>
                  <a:lnTo>
                    <a:pt x="10947" y="1077069"/>
                  </a:lnTo>
                  <a:lnTo>
                    <a:pt x="4902" y="1032603"/>
                  </a:lnTo>
                  <a:lnTo>
                    <a:pt x="1235" y="987528"/>
                  </a:lnTo>
                  <a:lnTo>
                    <a:pt x="0" y="941893"/>
                  </a:lnTo>
                  <a:lnTo>
                    <a:pt x="1235" y="896257"/>
                  </a:lnTo>
                  <a:lnTo>
                    <a:pt x="4902" y="851182"/>
                  </a:lnTo>
                  <a:lnTo>
                    <a:pt x="10947" y="806717"/>
                  </a:lnTo>
                  <a:lnTo>
                    <a:pt x="19311" y="762911"/>
                  </a:lnTo>
                  <a:lnTo>
                    <a:pt x="29941" y="719814"/>
                  </a:lnTo>
                  <a:lnTo>
                    <a:pt x="42778" y="677474"/>
                  </a:lnTo>
                  <a:lnTo>
                    <a:pt x="57768" y="635942"/>
                  </a:lnTo>
                  <a:lnTo>
                    <a:pt x="74853" y="595267"/>
                  </a:lnTo>
                  <a:lnTo>
                    <a:pt x="93979" y="555497"/>
                  </a:lnTo>
                  <a:lnTo>
                    <a:pt x="115088" y="516682"/>
                  </a:lnTo>
                  <a:lnTo>
                    <a:pt x="138126" y="478873"/>
                  </a:lnTo>
                  <a:lnTo>
                    <a:pt x="163035" y="442117"/>
                  </a:lnTo>
                  <a:lnTo>
                    <a:pt x="189759" y="406464"/>
                  </a:lnTo>
                  <a:lnTo>
                    <a:pt x="218243" y="371964"/>
                  </a:lnTo>
                  <a:lnTo>
                    <a:pt x="248430" y="338666"/>
                  </a:lnTo>
                  <a:lnTo>
                    <a:pt x="280265" y="306620"/>
                  </a:lnTo>
                  <a:lnTo>
                    <a:pt x="313690" y="275874"/>
                  </a:lnTo>
                  <a:lnTo>
                    <a:pt x="348651" y="246478"/>
                  </a:lnTo>
                  <a:lnTo>
                    <a:pt x="385091" y="218481"/>
                  </a:lnTo>
                  <a:lnTo>
                    <a:pt x="422953" y="191933"/>
                  </a:lnTo>
                  <a:lnTo>
                    <a:pt x="462182" y="166883"/>
                  </a:lnTo>
                  <a:lnTo>
                    <a:pt x="502722" y="143380"/>
                  </a:lnTo>
                  <a:lnTo>
                    <a:pt x="544516" y="121474"/>
                  </a:lnTo>
                  <a:lnTo>
                    <a:pt x="587509" y="101214"/>
                  </a:lnTo>
                  <a:lnTo>
                    <a:pt x="631644" y="82649"/>
                  </a:lnTo>
                  <a:lnTo>
                    <a:pt x="676865" y="65829"/>
                  </a:lnTo>
                  <a:lnTo>
                    <a:pt x="723117" y="50803"/>
                  </a:lnTo>
                  <a:lnTo>
                    <a:pt x="770342" y="37621"/>
                  </a:lnTo>
                  <a:lnTo>
                    <a:pt x="818485" y="26331"/>
                  </a:lnTo>
                  <a:lnTo>
                    <a:pt x="867491" y="16983"/>
                  </a:lnTo>
                  <a:lnTo>
                    <a:pt x="917301" y="9627"/>
                  </a:lnTo>
                  <a:lnTo>
                    <a:pt x="967862" y="4311"/>
                  </a:lnTo>
                  <a:lnTo>
                    <a:pt x="1019116" y="1086"/>
                  </a:lnTo>
                  <a:lnTo>
                    <a:pt x="1071007" y="0"/>
                  </a:lnTo>
                  <a:lnTo>
                    <a:pt x="1122898" y="1086"/>
                  </a:lnTo>
                  <a:lnTo>
                    <a:pt x="1174152" y="4311"/>
                  </a:lnTo>
                  <a:lnTo>
                    <a:pt x="1224713" y="9627"/>
                  </a:lnTo>
                  <a:lnTo>
                    <a:pt x="1274523" y="16983"/>
                  </a:lnTo>
                  <a:lnTo>
                    <a:pt x="1323528" y="26331"/>
                  </a:lnTo>
                  <a:lnTo>
                    <a:pt x="1371672" y="37621"/>
                  </a:lnTo>
                  <a:lnTo>
                    <a:pt x="1418897" y="50803"/>
                  </a:lnTo>
                  <a:lnTo>
                    <a:pt x="1465148" y="65829"/>
                  </a:lnTo>
                  <a:lnTo>
                    <a:pt x="1510370" y="82649"/>
                  </a:lnTo>
                  <a:lnTo>
                    <a:pt x="1554505" y="101214"/>
                  </a:lnTo>
                  <a:lnTo>
                    <a:pt x="1597498" y="121474"/>
                  </a:lnTo>
                  <a:lnTo>
                    <a:pt x="1639292" y="143380"/>
                  </a:lnTo>
                  <a:lnTo>
                    <a:pt x="1679832" y="166883"/>
                  </a:lnTo>
                  <a:lnTo>
                    <a:pt x="1719061" y="191933"/>
                  </a:lnTo>
                  <a:lnTo>
                    <a:pt x="1756923" y="218481"/>
                  </a:lnTo>
                  <a:lnTo>
                    <a:pt x="1793363" y="246478"/>
                  </a:lnTo>
                  <a:lnTo>
                    <a:pt x="1828324" y="275874"/>
                  </a:lnTo>
                  <a:lnTo>
                    <a:pt x="1861749" y="306620"/>
                  </a:lnTo>
                  <a:lnTo>
                    <a:pt x="1893584" y="338666"/>
                  </a:lnTo>
                  <a:lnTo>
                    <a:pt x="1923771" y="371964"/>
                  </a:lnTo>
                  <a:lnTo>
                    <a:pt x="1952255" y="406464"/>
                  </a:lnTo>
                  <a:lnTo>
                    <a:pt x="1978979" y="442117"/>
                  </a:lnTo>
                  <a:lnTo>
                    <a:pt x="2003888" y="478873"/>
                  </a:lnTo>
                  <a:lnTo>
                    <a:pt x="2026926" y="516682"/>
                  </a:lnTo>
                  <a:lnTo>
                    <a:pt x="2048035" y="555497"/>
                  </a:lnTo>
                  <a:lnTo>
                    <a:pt x="2067161" y="595267"/>
                  </a:lnTo>
                  <a:lnTo>
                    <a:pt x="2084246" y="635942"/>
                  </a:lnTo>
                  <a:lnTo>
                    <a:pt x="2099236" y="677474"/>
                  </a:lnTo>
                  <a:lnTo>
                    <a:pt x="2112073" y="719814"/>
                  </a:lnTo>
                  <a:lnTo>
                    <a:pt x="2122703" y="762911"/>
                  </a:lnTo>
                  <a:lnTo>
                    <a:pt x="2131067" y="806717"/>
                  </a:lnTo>
                  <a:lnTo>
                    <a:pt x="2137112" y="851182"/>
                  </a:lnTo>
                  <a:lnTo>
                    <a:pt x="2140779" y="896257"/>
                  </a:lnTo>
                  <a:lnTo>
                    <a:pt x="2142014" y="941893"/>
                  </a:lnTo>
                  <a:lnTo>
                    <a:pt x="2140779" y="987528"/>
                  </a:lnTo>
                  <a:lnTo>
                    <a:pt x="2137112" y="1032603"/>
                  </a:lnTo>
                  <a:lnTo>
                    <a:pt x="2131067" y="1077069"/>
                  </a:lnTo>
                  <a:lnTo>
                    <a:pt x="2122703" y="1120875"/>
                  </a:lnTo>
                  <a:lnTo>
                    <a:pt x="2112073" y="1163972"/>
                  </a:lnTo>
                  <a:lnTo>
                    <a:pt x="2099236" y="1206311"/>
                  </a:lnTo>
                  <a:lnTo>
                    <a:pt x="2084246" y="1247844"/>
                  </a:lnTo>
                  <a:lnTo>
                    <a:pt x="2067161" y="1288519"/>
                  </a:lnTo>
                  <a:lnTo>
                    <a:pt x="2048035" y="1328289"/>
                  </a:lnTo>
                  <a:lnTo>
                    <a:pt x="2026926" y="1367103"/>
                  </a:lnTo>
                  <a:lnTo>
                    <a:pt x="2003888" y="1404913"/>
                  </a:lnTo>
                  <a:lnTo>
                    <a:pt x="1978979" y="1441669"/>
                  </a:lnTo>
                  <a:lnTo>
                    <a:pt x="1952255" y="1477322"/>
                  </a:lnTo>
                  <a:lnTo>
                    <a:pt x="1923771" y="1511822"/>
                  </a:lnTo>
                  <a:lnTo>
                    <a:pt x="1893584" y="1545120"/>
                  </a:lnTo>
                  <a:lnTo>
                    <a:pt x="1861749" y="1577166"/>
                  </a:lnTo>
                  <a:lnTo>
                    <a:pt x="1828324" y="1607912"/>
                  </a:lnTo>
                  <a:lnTo>
                    <a:pt x="1793363" y="1637308"/>
                  </a:lnTo>
                  <a:lnTo>
                    <a:pt x="1756923" y="1665305"/>
                  </a:lnTo>
                  <a:lnTo>
                    <a:pt x="1719061" y="1691853"/>
                  </a:lnTo>
                  <a:lnTo>
                    <a:pt x="1679832" y="1716903"/>
                  </a:lnTo>
                  <a:lnTo>
                    <a:pt x="1639292" y="1740406"/>
                  </a:lnTo>
                  <a:lnTo>
                    <a:pt x="1597498" y="1762312"/>
                  </a:lnTo>
                  <a:lnTo>
                    <a:pt x="1554505" y="1782572"/>
                  </a:lnTo>
                  <a:lnTo>
                    <a:pt x="1510370" y="1801137"/>
                  </a:lnTo>
                  <a:lnTo>
                    <a:pt x="1465148" y="1817957"/>
                  </a:lnTo>
                  <a:lnTo>
                    <a:pt x="1418897" y="1832983"/>
                  </a:lnTo>
                  <a:lnTo>
                    <a:pt x="1371672" y="1846165"/>
                  </a:lnTo>
                  <a:lnTo>
                    <a:pt x="1323528" y="1857455"/>
                  </a:lnTo>
                  <a:lnTo>
                    <a:pt x="1274523" y="1866803"/>
                  </a:lnTo>
                  <a:lnTo>
                    <a:pt x="1224713" y="1874159"/>
                  </a:lnTo>
                  <a:lnTo>
                    <a:pt x="1174152" y="1879475"/>
                  </a:lnTo>
                  <a:lnTo>
                    <a:pt x="1122898" y="1882700"/>
                  </a:lnTo>
                  <a:lnTo>
                    <a:pt x="1071007" y="18837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4019413" y="2630800"/>
              <a:ext cx="2142490" cy="1884045"/>
            </a:xfrm>
            <a:custGeom>
              <a:avLst/>
              <a:gdLst/>
              <a:ahLst/>
              <a:cxnLst/>
              <a:rect l="l" t="t" r="r" b="b"/>
              <a:pathLst>
                <a:path w="2142490" h="1884045" extrusionOk="0">
                  <a:moveTo>
                    <a:pt x="0" y="941893"/>
                  </a:moveTo>
                  <a:lnTo>
                    <a:pt x="1235" y="896257"/>
                  </a:lnTo>
                  <a:lnTo>
                    <a:pt x="4902" y="851182"/>
                  </a:lnTo>
                  <a:lnTo>
                    <a:pt x="10947" y="806717"/>
                  </a:lnTo>
                  <a:lnTo>
                    <a:pt x="19311" y="762911"/>
                  </a:lnTo>
                  <a:lnTo>
                    <a:pt x="29941" y="719814"/>
                  </a:lnTo>
                  <a:lnTo>
                    <a:pt x="42778" y="677474"/>
                  </a:lnTo>
                  <a:lnTo>
                    <a:pt x="57768" y="635942"/>
                  </a:lnTo>
                  <a:lnTo>
                    <a:pt x="74853" y="595267"/>
                  </a:lnTo>
                  <a:lnTo>
                    <a:pt x="93979" y="555497"/>
                  </a:lnTo>
                  <a:lnTo>
                    <a:pt x="115088" y="516682"/>
                  </a:lnTo>
                  <a:lnTo>
                    <a:pt x="138126" y="478873"/>
                  </a:lnTo>
                  <a:lnTo>
                    <a:pt x="163035" y="442117"/>
                  </a:lnTo>
                  <a:lnTo>
                    <a:pt x="189759" y="406464"/>
                  </a:lnTo>
                  <a:lnTo>
                    <a:pt x="218243" y="371964"/>
                  </a:lnTo>
                  <a:lnTo>
                    <a:pt x="248430" y="338666"/>
                  </a:lnTo>
                  <a:lnTo>
                    <a:pt x="280265" y="306620"/>
                  </a:lnTo>
                  <a:lnTo>
                    <a:pt x="313690" y="275874"/>
                  </a:lnTo>
                  <a:lnTo>
                    <a:pt x="348651" y="246478"/>
                  </a:lnTo>
                  <a:lnTo>
                    <a:pt x="385091" y="218481"/>
                  </a:lnTo>
                  <a:lnTo>
                    <a:pt x="422953" y="191933"/>
                  </a:lnTo>
                  <a:lnTo>
                    <a:pt x="462182" y="166883"/>
                  </a:lnTo>
                  <a:lnTo>
                    <a:pt x="502722" y="143380"/>
                  </a:lnTo>
                  <a:lnTo>
                    <a:pt x="544516" y="121474"/>
                  </a:lnTo>
                  <a:lnTo>
                    <a:pt x="587509" y="101214"/>
                  </a:lnTo>
                  <a:lnTo>
                    <a:pt x="631644" y="82649"/>
                  </a:lnTo>
                  <a:lnTo>
                    <a:pt x="676865" y="65829"/>
                  </a:lnTo>
                  <a:lnTo>
                    <a:pt x="723117" y="50803"/>
                  </a:lnTo>
                  <a:lnTo>
                    <a:pt x="770342" y="37621"/>
                  </a:lnTo>
                  <a:lnTo>
                    <a:pt x="818485" y="26331"/>
                  </a:lnTo>
                  <a:lnTo>
                    <a:pt x="867491" y="16983"/>
                  </a:lnTo>
                  <a:lnTo>
                    <a:pt x="917301" y="9627"/>
                  </a:lnTo>
                  <a:lnTo>
                    <a:pt x="967862" y="4311"/>
                  </a:lnTo>
                  <a:lnTo>
                    <a:pt x="1019116" y="1086"/>
                  </a:lnTo>
                  <a:lnTo>
                    <a:pt x="1071007" y="0"/>
                  </a:lnTo>
                  <a:lnTo>
                    <a:pt x="1122898" y="1086"/>
                  </a:lnTo>
                  <a:lnTo>
                    <a:pt x="1174152" y="4311"/>
                  </a:lnTo>
                  <a:lnTo>
                    <a:pt x="1224713" y="9627"/>
                  </a:lnTo>
                  <a:lnTo>
                    <a:pt x="1274523" y="16983"/>
                  </a:lnTo>
                  <a:lnTo>
                    <a:pt x="1323528" y="26331"/>
                  </a:lnTo>
                  <a:lnTo>
                    <a:pt x="1371672" y="37621"/>
                  </a:lnTo>
                  <a:lnTo>
                    <a:pt x="1418897" y="50803"/>
                  </a:lnTo>
                  <a:lnTo>
                    <a:pt x="1465148" y="65829"/>
                  </a:lnTo>
                  <a:lnTo>
                    <a:pt x="1510370" y="82649"/>
                  </a:lnTo>
                  <a:lnTo>
                    <a:pt x="1554505" y="101214"/>
                  </a:lnTo>
                  <a:lnTo>
                    <a:pt x="1597498" y="121474"/>
                  </a:lnTo>
                  <a:lnTo>
                    <a:pt x="1639292" y="143380"/>
                  </a:lnTo>
                  <a:lnTo>
                    <a:pt x="1679832" y="166883"/>
                  </a:lnTo>
                  <a:lnTo>
                    <a:pt x="1719061" y="191933"/>
                  </a:lnTo>
                  <a:lnTo>
                    <a:pt x="1756923" y="218481"/>
                  </a:lnTo>
                  <a:lnTo>
                    <a:pt x="1793363" y="246478"/>
                  </a:lnTo>
                  <a:lnTo>
                    <a:pt x="1828324" y="275874"/>
                  </a:lnTo>
                  <a:lnTo>
                    <a:pt x="1861749" y="306620"/>
                  </a:lnTo>
                  <a:lnTo>
                    <a:pt x="1893584" y="338666"/>
                  </a:lnTo>
                  <a:lnTo>
                    <a:pt x="1923771" y="371964"/>
                  </a:lnTo>
                  <a:lnTo>
                    <a:pt x="1952255" y="406464"/>
                  </a:lnTo>
                  <a:lnTo>
                    <a:pt x="1978979" y="442117"/>
                  </a:lnTo>
                  <a:lnTo>
                    <a:pt x="2003888" y="478873"/>
                  </a:lnTo>
                  <a:lnTo>
                    <a:pt x="2026926" y="516682"/>
                  </a:lnTo>
                  <a:lnTo>
                    <a:pt x="2048035" y="555497"/>
                  </a:lnTo>
                  <a:lnTo>
                    <a:pt x="2067161" y="595267"/>
                  </a:lnTo>
                  <a:lnTo>
                    <a:pt x="2084246" y="635942"/>
                  </a:lnTo>
                  <a:lnTo>
                    <a:pt x="2099236" y="677474"/>
                  </a:lnTo>
                  <a:lnTo>
                    <a:pt x="2112073" y="719814"/>
                  </a:lnTo>
                  <a:lnTo>
                    <a:pt x="2122703" y="762911"/>
                  </a:lnTo>
                  <a:lnTo>
                    <a:pt x="2131067" y="806717"/>
                  </a:lnTo>
                  <a:lnTo>
                    <a:pt x="2137112" y="851182"/>
                  </a:lnTo>
                  <a:lnTo>
                    <a:pt x="2140779" y="896257"/>
                  </a:lnTo>
                  <a:lnTo>
                    <a:pt x="2142014" y="941893"/>
                  </a:lnTo>
                  <a:lnTo>
                    <a:pt x="2140779" y="987528"/>
                  </a:lnTo>
                  <a:lnTo>
                    <a:pt x="2137112" y="1032603"/>
                  </a:lnTo>
                  <a:lnTo>
                    <a:pt x="2131067" y="1077069"/>
                  </a:lnTo>
                  <a:lnTo>
                    <a:pt x="2122703" y="1120875"/>
                  </a:lnTo>
                  <a:lnTo>
                    <a:pt x="2112073" y="1163972"/>
                  </a:lnTo>
                  <a:lnTo>
                    <a:pt x="2099236" y="1206311"/>
                  </a:lnTo>
                  <a:lnTo>
                    <a:pt x="2084246" y="1247844"/>
                  </a:lnTo>
                  <a:lnTo>
                    <a:pt x="2067161" y="1288519"/>
                  </a:lnTo>
                  <a:lnTo>
                    <a:pt x="2048035" y="1328289"/>
                  </a:lnTo>
                  <a:lnTo>
                    <a:pt x="2026926" y="1367103"/>
                  </a:lnTo>
                  <a:lnTo>
                    <a:pt x="2003888" y="1404913"/>
                  </a:lnTo>
                  <a:lnTo>
                    <a:pt x="1978979" y="1441669"/>
                  </a:lnTo>
                  <a:lnTo>
                    <a:pt x="1952255" y="1477322"/>
                  </a:lnTo>
                  <a:lnTo>
                    <a:pt x="1923771" y="1511822"/>
                  </a:lnTo>
                  <a:lnTo>
                    <a:pt x="1893584" y="1545120"/>
                  </a:lnTo>
                  <a:lnTo>
                    <a:pt x="1861749" y="1577166"/>
                  </a:lnTo>
                  <a:lnTo>
                    <a:pt x="1828324" y="1607912"/>
                  </a:lnTo>
                  <a:lnTo>
                    <a:pt x="1793363" y="1637308"/>
                  </a:lnTo>
                  <a:lnTo>
                    <a:pt x="1756923" y="1665305"/>
                  </a:lnTo>
                  <a:lnTo>
                    <a:pt x="1719061" y="1691853"/>
                  </a:lnTo>
                  <a:lnTo>
                    <a:pt x="1679832" y="1716903"/>
                  </a:lnTo>
                  <a:lnTo>
                    <a:pt x="1639292" y="1740406"/>
                  </a:lnTo>
                  <a:lnTo>
                    <a:pt x="1597498" y="1762312"/>
                  </a:lnTo>
                  <a:lnTo>
                    <a:pt x="1554505" y="1782572"/>
                  </a:lnTo>
                  <a:lnTo>
                    <a:pt x="1510370" y="1801137"/>
                  </a:lnTo>
                  <a:lnTo>
                    <a:pt x="1465148" y="1817957"/>
                  </a:lnTo>
                  <a:lnTo>
                    <a:pt x="1418897" y="1832983"/>
                  </a:lnTo>
                  <a:lnTo>
                    <a:pt x="1371672" y="1846165"/>
                  </a:lnTo>
                  <a:lnTo>
                    <a:pt x="1323528" y="1857455"/>
                  </a:lnTo>
                  <a:lnTo>
                    <a:pt x="1274523" y="1866803"/>
                  </a:lnTo>
                  <a:lnTo>
                    <a:pt x="1224713" y="1874159"/>
                  </a:lnTo>
                  <a:lnTo>
                    <a:pt x="1174152" y="1879475"/>
                  </a:lnTo>
                  <a:lnTo>
                    <a:pt x="1122898" y="1882700"/>
                  </a:lnTo>
                  <a:lnTo>
                    <a:pt x="1071007" y="1883786"/>
                  </a:lnTo>
                  <a:lnTo>
                    <a:pt x="1019116" y="1882700"/>
                  </a:lnTo>
                  <a:lnTo>
                    <a:pt x="967862" y="1879475"/>
                  </a:lnTo>
                  <a:lnTo>
                    <a:pt x="917301" y="1874159"/>
                  </a:lnTo>
                  <a:lnTo>
                    <a:pt x="867491" y="1866803"/>
                  </a:lnTo>
                  <a:lnTo>
                    <a:pt x="818485" y="1857455"/>
                  </a:lnTo>
                  <a:lnTo>
                    <a:pt x="770342" y="1846165"/>
                  </a:lnTo>
                  <a:lnTo>
                    <a:pt x="723117" y="1832983"/>
                  </a:lnTo>
                  <a:lnTo>
                    <a:pt x="676865" y="1817957"/>
                  </a:lnTo>
                  <a:lnTo>
                    <a:pt x="631644" y="1801137"/>
                  </a:lnTo>
                  <a:lnTo>
                    <a:pt x="587509" y="1782572"/>
                  </a:lnTo>
                  <a:lnTo>
                    <a:pt x="544516" y="1762312"/>
                  </a:lnTo>
                  <a:lnTo>
                    <a:pt x="502722" y="1740406"/>
                  </a:lnTo>
                  <a:lnTo>
                    <a:pt x="462182" y="1716903"/>
                  </a:lnTo>
                  <a:lnTo>
                    <a:pt x="422953" y="1691853"/>
                  </a:lnTo>
                  <a:lnTo>
                    <a:pt x="385091" y="1665305"/>
                  </a:lnTo>
                  <a:lnTo>
                    <a:pt x="348651" y="1637308"/>
                  </a:lnTo>
                  <a:lnTo>
                    <a:pt x="313690" y="1607912"/>
                  </a:lnTo>
                  <a:lnTo>
                    <a:pt x="280265" y="1577166"/>
                  </a:lnTo>
                  <a:lnTo>
                    <a:pt x="248430" y="1545120"/>
                  </a:lnTo>
                  <a:lnTo>
                    <a:pt x="218243" y="1511822"/>
                  </a:lnTo>
                  <a:lnTo>
                    <a:pt x="189759" y="1477322"/>
                  </a:lnTo>
                  <a:lnTo>
                    <a:pt x="163035" y="1441669"/>
                  </a:lnTo>
                  <a:lnTo>
                    <a:pt x="138126" y="1404913"/>
                  </a:lnTo>
                  <a:lnTo>
                    <a:pt x="115088" y="1367103"/>
                  </a:lnTo>
                  <a:lnTo>
                    <a:pt x="93979" y="1328289"/>
                  </a:lnTo>
                  <a:lnTo>
                    <a:pt x="74853" y="1288519"/>
                  </a:lnTo>
                  <a:lnTo>
                    <a:pt x="57768" y="1247844"/>
                  </a:lnTo>
                  <a:lnTo>
                    <a:pt x="42778" y="1206311"/>
                  </a:lnTo>
                  <a:lnTo>
                    <a:pt x="29941" y="1163972"/>
                  </a:lnTo>
                  <a:lnTo>
                    <a:pt x="19311" y="1120875"/>
                  </a:lnTo>
                  <a:lnTo>
                    <a:pt x="10947" y="1077069"/>
                  </a:lnTo>
                  <a:lnTo>
                    <a:pt x="4902" y="1032603"/>
                  </a:lnTo>
                  <a:lnTo>
                    <a:pt x="1235" y="987528"/>
                  </a:lnTo>
                  <a:lnTo>
                    <a:pt x="0" y="941893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3" name="Google Shape;18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46883" y="3273640"/>
              <a:ext cx="1758723" cy="514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1"/>
            <p:cNvSpPr/>
            <p:nvPr/>
          </p:nvSpPr>
          <p:spPr>
            <a:xfrm>
              <a:off x="503137" y="2316071"/>
              <a:ext cx="3210560" cy="1646555"/>
            </a:xfrm>
            <a:custGeom>
              <a:avLst/>
              <a:gdLst/>
              <a:ahLst/>
              <a:cxnLst/>
              <a:rect l="l" t="t" r="r" b="b"/>
              <a:pathLst>
                <a:path w="3210560" h="1646554" extrusionOk="0">
                  <a:moveTo>
                    <a:pt x="1604992" y="1646189"/>
                  </a:moveTo>
                  <a:lnTo>
                    <a:pt x="1541970" y="1645567"/>
                  </a:lnTo>
                  <a:lnTo>
                    <a:pt x="1479563" y="1643713"/>
                  </a:lnTo>
                  <a:lnTo>
                    <a:pt x="1417816" y="1640652"/>
                  </a:lnTo>
                  <a:lnTo>
                    <a:pt x="1356774" y="1636406"/>
                  </a:lnTo>
                  <a:lnTo>
                    <a:pt x="1296481" y="1630998"/>
                  </a:lnTo>
                  <a:lnTo>
                    <a:pt x="1236982" y="1624451"/>
                  </a:lnTo>
                  <a:lnTo>
                    <a:pt x="1178322" y="1616788"/>
                  </a:lnTo>
                  <a:lnTo>
                    <a:pt x="1120544" y="1608031"/>
                  </a:lnTo>
                  <a:lnTo>
                    <a:pt x="1063694" y="1598204"/>
                  </a:lnTo>
                  <a:lnTo>
                    <a:pt x="1007817" y="1587330"/>
                  </a:lnTo>
                  <a:lnTo>
                    <a:pt x="952956" y="1575430"/>
                  </a:lnTo>
                  <a:lnTo>
                    <a:pt x="899157" y="1562529"/>
                  </a:lnTo>
                  <a:lnTo>
                    <a:pt x="846464" y="1548649"/>
                  </a:lnTo>
                  <a:lnTo>
                    <a:pt x="794922" y="1533813"/>
                  </a:lnTo>
                  <a:lnTo>
                    <a:pt x="744575" y="1518044"/>
                  </a:lnTo>
                  <a:lnTo>
                    <a:pt x="695467" y="1501364"/>
                  </a:lnTo>
                  <a:lnTo>
                    <a:pt x="647645" y="1483797"/>
                  </a:lnTo>
                  <a:lnTo>
                    <a:pt x="601151" y="1465365"/>
                  </a:lnTo>
                  <a:lnTo>
                    <a:pt x="556031" y="1446091"/>
                  </a:lnTo>
                  <a:lnTo>
                    <a:pt x="512330" y="1425999"/>
                  </a:lnTo>
                  <a:lnTo>
                    <a:pt x="470091" y="1405111"/>
                  </a:lnTo>
                  <a:lnTo>
                    <a:pt x="429360" y="1383449"/>
                  </a:lnTo>
                  <a:lnTo>
                    <a:pt x="390181" y="1361038"/>
                  </a:lnTo>
                  <a:lnTo>
                    <a:pt x="352598" y="1337899"/>
                  </a:lnTo>
                  <a:lnTo>
                    <a:pt x="316657" y="1314055"/>
                  </a:lnTo>
                  <a:lnTo>
                    <a:pt x="282402" y="1289530"/>
                  </a:lnTo>
                  <a:lnTo>
                    <a:pt x="249878" y="1264346"/>
                  </a:lnTo>
                  <a:lnTo>
                    <a:pt x="219128" y="1238526"/>
                  </a:lnTo>
                  <a:lnTo>
                    <a:pt x="190198" y="1212094"/>
                  </a:lnTo>
                  <a:lnTo>
                    <a:pt x="163133" y="1185071"/>
                  </a:lnTo>
                  <a:lnTo>
                    <a:pt x="114773" y="1129346"/>
                  </a:lnTo>
                  <a:lnTo>
                    <a:pt x="74406" y="1071536"/>
                  </a:lnTo>
                  <a:lnTo>
                    <a:pt x="42389" y="1011823"/>
                  </a:lnTo>
                  <a:lnTo>
                    <a:pt x="19077" y="950389"/>
                  </a:lnTo>
                  <a:lnTo>
                    <a:pt x="4828" y="887419"/>
                  </a:lnTo>
                  <a:lnTo>
                    <a:pt x="0" y="823094"/>
                  </a:lnTo>
                  <a:lnTo>
                    <a:pt x="1214" y="790774"/>
                  </a:lnTo>
                  <a:lnTo>
                    <a:pt x="10797" y="727104"/>
                  </a:lnTo>
                  <a:lnTo>
                    <a:pt x="29622" y="664880"/>
                  </a:lnTo>
                  <a:lnTo>
                    <a:pt x="57331" y="604283"/>
                  </a:lnTo>
                  <a:lnTo>
                    <a:pt x="93568" y="545499"/>
                  </a:lnTo>
                  <a:lnTo>
                    <a:pt x="137976" y="488708"/>
                  </a:lnTo>
                  <a:lnTo>
                    <a:pt x="190198" y="434095"/>
                  </a:lnTo>
                  <a:lnTo>
                    <a:pt x="219128" y="407663"/>
                  </a:lnTo>
                  <a:lnTo>
                    <a:pt x="249878" y="381843"/>
                  </a:lnTo>
                  <a:lnTo>
                    <a:pt x="282402" y="356659"/>
                  </a:lnTo>
                  <a:lnTo>
                    <a:pt x="316657" y="332134"/>
                  </a:lnTo>
                  <a:lnTo>
                    <a:pt x="352598" y="308291"/>
                  </a:lnTo>
                  <a:lnTo>
                    <a:pt x="390181" y="285152"/>
                  </a:lnTo>
                  <a:lnTo>
                    <a:pt x="429360" y="262740"/>
                  </a:lnTo>
                  <a:lnTo>
                    <a:pt x="470091" y="241078"/>
                  </a:lnTo>
                  <a:lnTo>
                    <a:pt x="512330" y="220190"/>
                  </a:lnTo>
                  <a:lnTo>
                    <a:pt x="556031" y="200098"/>
                  </a:lnTo>
                  <a:lnTo>
                    <a:pt x="601151" y="180824"/>
                  </a:lnTo>
                  <a:lnTo>
                    <a:pt x="647645" y="162392"/>
                  </a:lnTo>
                  <a:lnTo>
                    <a:pt x="695467" y="144825"/>
                  </a:lnTo>
                  <a:lnTo>
                    <a:pt x="744575" y="128146"/>
                  </a:lnTo>
                  <a:lnTo>
                    <a:pt x="794922" y="112376"/>
                  </a:lnTo>
                  <a:lnTo>
                    <a:pt x="846464" y="97540"/>
                  </a:lnTo>
                  <a:lnTo>
                    <a:pt x="899157" y="83660"/>
                  </a:lnTo>
                  <a:lnTo>
                    <a:pt x="952956" y="70759"/>
                  </a:lnTo>
                  <a:lnTo>
                    <a:pt x="1007817" y="58859"/>
                  </a:lnTo>
                  <a:lnTo>
                    <a:pt x="1063694" y="47985"/>
                  </a:lnTo>
                  <a:lnTo>
                    <a:pt x="1120544" y="38158"/>
                  </a:lnTo>
                  <a:lnTo>
                    <a:pt x="1178322" y="29401"/>
                  </a:lnTo>
                  <a:lnTo>
                    <a:pt x="1236982" y="21738"/>
                  </a:lnTo>
                  <a:lnTo>
                    <a:pt x="1296481" y="15191"/>
                  </a:lnTo>
                  <a:lnTo>
                    <a:pt x="1356774" y="9783"/>
                  </a:lnTo>
                  <a:lnTo>
                    <a:pt x="1417816" y="5537"/>
                  </a:lnTo>
                  <a:lnTo>
                    <a:pt x="1479563" y="2476"/>
                  </a:lnTo>
                  <a:lnTo>
                    <a:pt x="1541970" y="622"/>
                  </a:lnTo>
                  <a:lnTo>
                    <a:pt x="1604992" y="0"/>
                  </a:lnTo>
                  <a:lnTo>
                    <a:pt x="1668015" y="622"/>
                  </a:lnTo>
                  <a:lnTo>
                    <a:pt x="1730422" y="2476"/>
                  </a:lnTo>
                  <a:lnTo>
                    <a:pt x="1792169" y="5537"/>
                  </a:lnTo>
                  <a:lnTo>
                    <a:pt x="1853211" y="9783"/>
                  </a:lnTo>
                  <a:lnTo>
                    <a:pt x="1913504" y="15191"/>
                  </a:lnTo>
                  <a:lnTo>
                    <a:pt x="1973003" y="21738"/>
                  </a:lnTo>
                  <a:lnTo>
                    <a:pt x="2031663" y="29401"/>
                  </a:lnTo>
                  <a:lnTo>
                    <a:pt x="2089441" y="38158"/>
                  </a:lnTo>
                  <a:lnTo>
                    <a:pt x="2146291" y="47985"/>
                  </a:lnTo>
                  <a:lnTo>
                    <a:pt x="2202168" y="58859"/>
                  </a:lnTo>
                  <a:lnTo>
                    <a:pt x="2257029" y="70759"/>
                  </a:lnTo>
                  <a:lnTo>
                    <a:pt x="2310828" y="83660"/>
                  </a:lnTo>
                  <a:lnTo>
                    <a:pt x="2363521" y="97540"/>
                  </a:lnTo>
                  <a:lnTo>
                    <a:pt x="2415063" y="112376"/>
                  </a:lnTo>
                  <a:lnTo>
                    <a:pt x="2465410" y="128146"/>
                  </a:lnTo>
                  <a:lnTo>
                    <a:pt x="2514517" y="144825"/>
                  </a:lnTo>
                  <a:lnTo>
                    <a:pt x="2562340" y="162392"/>
                  </a:lnTo>
                  <a:lnTo>
                    <a:pt x="2608834" y="180824"/>
                  </a:lnTo>
                  <a:lnTo>
                    <a:pt x="2653954" y="200098"/>
                  </a:lnTo>
                  <a:lnTo>
                    <a:pt x="2697655" y="220190"/>
                  </a:lnTo>
                  <a:lnTo>
                    <a:pt x="2739894" y="241078"/>
                  </a:lnTo>
                  <a:lnTo>
                    <a:pt x="2780625" y="262740"/>
                  </a:lnTo>
                  <a:lnTo>
                    <a:pt x="2819804" y="285152"/>
                  </a:lnTo>
                  <a:lnTo>
                    <a:pt x="2857387" y="308291"/>
                  </a:lnTo>
                  <a:lnTo>
                    <a:pt x="2893328" y="332134"/>
                  </a:lnTo>
                  <a:lnTo>
                    <a:pt x="2927583" y="356659"/>
                  </a:lnTo>
                  <a:lnTo>
                    <a:pt x="2960107" y="381843"/>
                  </a:lnTo>
                  <a:lnTo>
                    <a:pt x="2990857" y="407663"/>
                  </a:lnTo>
                  <a:lnTo>
                    <a:pt x="3019787" y="434095"/>
                  </a:lnTo>
                  <a:lnTo>
                    <a:pt x="3046852" y="461118"/>
                  </a:lnTo>
                  <a:lnTo>
                    <a:pt x="3095212" y="516843"/>
                  </a:lnTo>
                  <a:lnTo>
                    <a:pt x="3135579" y="574653"/>
                  </a:lnTo>
                  <a:lnTo>
                    <a:pt x="3167596" y="634366"/>
                  </a:lnTo>
                  <a:lnTo>
                    <a:pt x="3190908" y="695800"/>
                  </a:lnTo>
                  <a:lnTo>
                    <a:pt x="3205157" y="758770"/>
                  </a:lnTo>
                  <a:lnTo>
                    <a:pt x="3209985" y="823094"/>
                  </a:lnTo>
                  <a:lnTo>
                    <a:pt x="3208771" y="855415"/>
                  </a:lnTo>
                  <a:lnTo>
                    <a:pt x="3199188" y="919085"/>
                  </a:lnTo>
                  <a:lnTo>
                    <a:pt x="3180363" y="981310"/>
                  </a:lnTo>
                  <a:lnTo>
                    <a:pt x="3152654" y="1041906"/>
                  </a:lnTo>
                  <a:lnTo>
                    <a:pt x="3116417" y="1100691"/>
                  </a:lnTo>
                  <a:lnTo>
                    <a:pt x="3072009" y="1157481"/>
                  </a:lnTo>
                  <a:lnTo>
                    <a:pt x="3019787" y="1212094"/>
                  </a:lnTo>
                  <a:lnTo>
                    <a:pt x="2990857" y="1238526"/>
                  </a:lnTo>
                  <a:lnTo>
                    <a:pt x="2960107" y="1264346"/>
                  </a:lnTo>
                  <a:lnTo>
                    <a:pt x="2927583" y="1289530"/>
                  </a:lnTo>
                  <a:lnTo>
                    <a:pt x="2893328" y="1314055"/>
                  </a:lnTo>
                  <a:lnTo>
                    <a:pt x="2857387" y="1337899"/>
                  </a:lnTo>
                  <a:lnTo>
                    <a:pt x="2819804" y="1361038"/>
                  </a:lnTo>
                  <a:lnTo>
                    <a:pt x="2780625" y="1383449"/>
                  </a:lnTo>
                  <a:lnTo>
                    <a:pt x="2739894" y="1405111"/>
                  </a:lnTo>
                  <a:lnTo>
                    <a:pt x="2697655" y="1425999"/>
                  </a:lnTo>
                  <a:lnTo>
                    <a:pt x="2653954" y="1446091"/>
                  </a:lnTo>
                  <a:lnTo>
                    <a:pt x="2608834" y="1465365"/>
                  </a:lnTo>
                  <a:lnTo>
                    <a:pt x="2562340" y="1483797"/>
                  </a:lnTo>
                  <a:lnTo>
                    <a:pt x="2514517" y="1501364"/>
                  </a:lnTo>
                  <a:lnTo>
                    <a:pt x="2465410" y="1518044"/>
                  </a:lnTo>
                  <a:lnTo>
                    <a:pt x="2415063" y="1533813"/>
                  </a:lnTo>
                  <a:lnTo>
                    <a:pt x="2363521" y="1548649"/>
                  </a:lnTo>
                  <a:lnTo>
                    <a:pt x="2310828" y="1562529"/>
                  </a:lnTo>
                  <a:lnTo>
                    <a:pt x="2257029" y="1575430"/>
                  </a:lnTo>
                  <a:lnTo>
                    <a:pt x="2202168" y="1587330"/>
                  </a:lnTo>
                  <a:lnTo>
                    <a:pt x="2146291" y="1598204"/>
                  </a:lnTo>
                  <a:lnTo>
                    <a:pt x="2089441" y="1608031"/>
                  </a:lnTo>
                  <a:lnTo>
                    <a:pt x="2031663" y="1616788"/>
                  </a:lnTo>
                  <a:lnTo>
                    <a:pt x="1973003" y="1624451"/>
                  </a:lnTo>
                  <a:lnTo>
                    <a:pt x="1913504" y="1630998"/>
                  </a:lnTo>
                  <a:lnTo>
                    <a:pt x="1853211" y="1636406"/>
                  </a:lnTo>
                  <a:lnTo>
                    <a:pt x="1792169" y="1640652"/>
                  </a:lnTo>
                  <a:lnTo>
                    <a:pt x="1730422" y="1643713"/>
                  </a:lnTo>
                  <a:lnTo>
                    <a:pt x="1668015" y="1645567"/>
                  </a:lnTo>
                  <a:lnTo>
                    <a:pt x="1604992" y="1646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503137" y="2316072"/>
              <a:ext cx="3210560" cy="1646555"/>
            </a:xfrm>
            <a:custGeom>
              <a:avLst/>
              <a:gdLst/>
              <a:ahLst/>
              <a:cxnLst/>
              <a:rect l="l" t="t" r="r" b="b"/>
              <a:pathLst>
                <a:path w="3210560" h="1646554" extrusionOk="0">
                  <a:moveTo>
                    <a:pt x="0" y="823094"/>
                  </a:moveTo>
                  <a:lnTo>
                    <a:pt x="1214" y="790774"/>
                  </a:lnTo>
                  <a:lnTo>
                    <a:pt x="4828" y="758770"/>
                  </a:lnTo>
                  <a:lnTo>
                    <a:pt x="19077" y="695800"/>
                  </a:lnTo>
                  <a:lnTo>
                    <a:pt x="42389" y="634366"/>
                  </a:lnTo>
                  <a:lnTo>
                    <a:pt x="74406" y="574653"/>
                  </a:lnTo>
                  <a:lnTo>
                    <a:pt x="114773" y="516843"/>
                  </a:lnTo>
                  <a:lnTo>
                    <a:pt x="163133" y="461118"/>
                  </a:lnTo>
                  <a:lnTo>
                    <a:pt x="190198" y="434095"/>
                  </a:lnTo>
                  <a:lnTo>
                    <a:pt x="219128" y="407663"/>
                  </a:lnTo>
                  <a:lnTo>
                    <a:pt x="249878" y="381843"/>
                  </a:lnTo>
                  <a:lnTo>
                    <a:pt x="282402" y="356659"/>
                  </a:lnTo>
                  <a:lnTo>
                    <a:pt x="316657" y="332134"/>
                  </a:lnTo>
                  <a:lnTo>
                    <a:pt x="352598" y="308291"/>
                  </a:lnTo>
                  <a:lnTo>
                    <a:pt x="390181" y="285152"/>
                  </a:lnTo>
                  <a:lnTo>
                    <a:pt x="429360" y="262740"/>
                  </a:lnTo>
                  <a:lnTo>
                    <a:pt x="470091" y="241078"/>
                  </a:lnTo>
                  <a:lnTo>
                    <a:pt x="512330" y="220190"/>
                  </a:lnTo>
                  <a:lnTo>
                    <a:pt x="556031" y="200098"/>
                  </a:lnTo>
                  <a:lnTo>
                    <a:pt x="601151" y="180824"/>
                  </a:lnTo>
                  <a:lnTo>
                    <a:pt x="647645" y="162392"/>
                  </a:lnTo>
                  <a:lnTo>
                    <a:pt x="695467" y="144825"/>
                  </a:lnTo>
                  <a:lnTo>
                    <a:pt x="744575" y="128146"/>
                  </a:lnTo>
                  <a:lnTo>
                    <a:pt x="794922" y="112376"/>
                  </a:lnTo>
                  <a:lnTo>
                    <a:pt x="846464" y="97540"/>
                  </a:lnTo>
                  <a:lnTo>
                    <a:pt x="899157" y="83660"/>
                  </a:lnTo>
                  <a:lnTo>
                    <a:pt x="952956" y="70759"/>
                  </a:lnTo>
                  <a:lnTo>
                    <a:pt x="1007817" y="58859"/>
                  </a:lnTo>
                  <a:lnTo>
                    <a:pt x="1063694" y="47985"/>
                  </a:lnTo>
                  <a:lnTo>
                    <a:pt x="1120544" y="38158"/>
                  </a:lnTo>
                  <a:lnTo>
                    <a:pt x="1178322" y="29401"/>
                  </a:lnTo>
                  <a:lnTo>
                    <a:pt x="1236982" y="21738"/>
                  </a:lnTo>
                  <a:lnTo>
                    <a:pt x="1296481" y="15191"/>
                  </a:lnTo>
                  <a:lnTo>
                    <a:pt x="1356774" y="9783"/>
                  </a:lnTo>
                  <a:lnTo>
                    <a:pt x="1417816" y="5537"/>
                  </a:lnTo>
                  <a:lnTo>
                    <a:pt x="1479563" y="2476"/>
                  </a:lnTo>
                  <a:lnTo>
                    <a:pt x="1541970" y="622"/>
                  </a:lnTo>
                  <a:lnTo>
                    <a:pt x="1604992" y="0"/>
                  </a:lnTo>
                  <a:lnTo>
                    <a:pt x="1668015" y="622"/>
                  </a:lnTo>
                  <a:lnTo>
                    <a:pt x="1730422" y="2476"/>
                  </a:lnTo>
                  <a:lnTo>
                    <a:pt x="1792169" y="5537"/>
                  </a:lnTo>
                  <a:lnTo>
                    <a:pt x="1853211" y="9783"/>
                  </a:lnTo>
                  <a:lnTo>
                    <a:pt x="1913504" y="15191"/>
                  </a:lnTo>
                  <a:lnTo>
                    <a:pt x="1973003" y="21738"/>
                  </a:lnTo>
                  <a:lnTo>
                    <a:pt x="2031663" y="29401"/>
                  </a:lnTo>
                  <a:lnTo>
                    <a:pt x="2089441" y="38158"/>
                  </a:lnTo>
                  <a:lnTo>
                    <a:pt x="2146291" y="47985"/>
                  </a:lnTo>
                  <a:lnTo>
                    <a:pt x="2202168" y="58859"/>
                  </a:lnTo>
                  <a:lnTo>
                    <a:pt x="2257029" y="70759"/>
                  </a:lnTo>
                  <a:lnTo>
                    <a:pt x="2310828" y="83660"/>
                  </a:lnTo>
                  <a:lnTo>
                    <a:pt x="2363521" y="97540"/>
                  </a:lnTo>
                  <a:lnTo>
                    <a:pt x="2415063" y="112376"/>
                  </a:lnTo>
                  <a:lnTo>
                    <a:pt x="2465410" y="128146"/>
                  </a:lnTo>
                  <a:lnTo>
                    <a:pt x="2514517" y="144825"/>
                  </a:lnTo>
                  <a:lnTo>
                    <a:pt x="2562340" y="162392"/>
                  </a:lnTo>
                  <a:lnTo>
                    <a:pt x="2608834" y="180824"/>
                  </a:lnTo>
                  <a:lnTo>
                    <a:pt x="2653954" y="200098"/>
                  </a:lnTo>
                  <a:lnTo>
                    <a:pt x="2697655" y="220190"/>
                  </a:lnTo>
                  <a:lnTo>
                    <a:pt x="2739894" y="241078"/>
                  </a:lnTo>
                  <a:lnTo>
                    <a:pt x="2780625" y="262740"/>
                  </a:lnTo>
                  <a:lnTo>
                    <a:pt x="2819804" y="285152"/>
                  </a:lnTo>
                  <a:lnTo>
                    <a:pt x="2857387" y="308291"/>
                  </a:lnTo>
                  <a:lnTo>
                    <a:pt x="2893328" y="332134"/>
                  </a:lnTo>
                  <a:lnTo>
                    <a:pt x="2927583" y="356659"/>
                  </a:lnTo>
                  <a:lnTo>
                    <a:pt x="2960107" y="381843"/>
                  </a:lnTo>
                  <a:lnTo>
                    <a:pt x="2990857" y="407663"/>
                  </a:lnTo>
                  <a:lnTo>
                    <a:pt x="3019787" y="434095"/>
                  </a:lnTo>
                  <a:lnTo>
                    <a:pt x="3046852" y="461118"/>
                  </a:lnTo>
                  <a:lnTo>
                    <a:pt x="3095212" y="516843"/>
                  </a:lnTo>
                  <a:lnTo>
                    <a:pt x="3135579" y="574653"/>
                  </a:lnTo>
                  <a:lnTo>
                    <a:pt x="3167596" y="634366"/>
                  </a:lnTo>
                  <a:lnTo>
                    <a:pt x="3190908" y="695800"/>
                  </a:lnTo>
                  <a:lnTo>
                    <a:pt x="3205157" y="758770"/>
                  </a:lnTo>
                  <a:lnTo>
                    <a:pt x="3209985" y="823094"/>
                  </a:lnTo>
                  <a:lnTo>
                    <a:pt x="3205157" y="887419"/>
                  </a:lnTo>
                  <a:lnTo>
                    <a:pt x="3190908" y="950389"/>
                  </a:lnTo>
                  <a:lnTo>
                    <a:pt x="3167596" y="1011823"/>
                  </a:lnTo>
                  <a:lnTo>
                    <a:pt x="3135579" y="1071536"/>
                  </a:lnTo>
                  <a:lnTo>
                    <a:pt x="3095212" y="1129346"/>
                  </a:lnTo>
                  <a:lnTo>
                    <a:pt x="3046852" y="1185071"/>
                  </a:lnTo>
                  <a:lnTo>
                    <a:pt x="3019787" y="1212094"/>
                  </a:lnTo>
                  <a:lnTo>
                    <a:pt x="2990857" y="1238526"/>
                  </a:lnTo>
                  <a:lnTo>
                    <a:pt x="2960107" y="1264346"/>
                  </a:lnTo>
                  <a:lnTo>
                    <a:pt x="2927583" y="1289530"/>
                  </a:lnTo>
                  <a:lnTo>
                    <a:pt x="2893328" y="1314055"/>
                  </a:lnTo>
                  <a:lnTo>
                    <a:pt x="2857387" y="1337899"/>
                  </a:lnTo>
                  <a:lnTo>
                    <a:pt x="2819804" y="1361038"/>
                  </a:lnTo>
                  <a:lnTo>
                    <a:pt x="2780625" y="1383449"/>
                  </a:lnTo>
                  <a:lnTo>
                    <a:pt x="2739894" y="1405111"/>
                  </a:lnTo>
                  <a:lnTo>
                    <a:pt x="2697655" y="1425999"/>
                  </a:lnTo>
                  <a:lnTo>
                    <a:pt x="2653954" y="1446091"/>
                  </a:lnTo>
                  <a:lnTo>
                    <a:pt x="2608834" y="1465365"/>
                  </a:lnTo>
                  <a:lnTo>
                    <a:pt x="2562340" y="1483797"/>
                  </a:lnTo>
                  <a:lnTo>
                    <a:pt x="2514517" y="1501364"/>
                  </a:lnTo>
                  <a:lnTo>
                    <a:pt x="2465410" y="1518044"/>
                  </a:lnTo>
                  <a:lnTo>
                    <a:pt x="2415063" y="1533813"/>
                  </a:lnTo>
                  <a:lnTo>
                    <a:pt x="2363521" y="1548649"/>
                  </a:lnTo>
                  <a:lnTo>
                    <a:pt x="2310828" y="1562529"/>
                  </a:lnTo>
                  <a:lnTo>
                    <a:pt x="2257029" y="1575430"/>
                  </a:lnTo>
                  <a:lnTo>
                    <a:pt x="2202168" y="1587330"/>
                  </a:lnTo>
                  <a:lnTo>
                    <a:pt x="2146291" y="1598204"/>
                  </a:lnTo>
                  <a:lnTo>
                    <a:pt x="2089441" y="1608031"/>
                  </a:lnTo>
                  <a:lnTo>
                    <a:pt x="2031663" y="1616788"/>
                  </a:lnTo>
                  <a:lnTo>
                    <a:pt x="1973003" y="1624451"/>
                  </a:lnTo>
                  <a:lnTo>
                    <a:pt x="1913504" y="1630998"/>
                  </a:lnTo>
                  <a:lnTo>
                    <a:pt x="1853211" y="1636406"/>
                  </a:lnTo>
                  <a:lnTo>
                    <a:pt x="1792169" y="1640652"/>
                  </a:lnTo>
                  <a:lnTo>
                    <a:pt x="1730422" y="1643713"/>
                  </a:lnTo>
                  <a:lnTo>
                    <a:pt x="1668015" y="1645567"/>
                  </a:lnTo>
                  <a:lnTo>
                    <a:pt x="1604992" y="1646189"/>
                  </a:lnTo>
                  <a:lnTo>
                    <a:pt x="1541970" y="1645567"/>
                  </a:lnTo>
                  <a:lnTo>
                    <a:pt x="1479563" y="1643713"/>
                  </a:lnTo>
                  <a:lnTo>
                    <a:pt x="1417816" y="1640652"/>
                  </a:lnTo>
                  <a:lnTo>
                    <a:pt x="1356774" y="1636406"/>
                  </a:lnTo>
                  <a:lnTo>
                    <a:pt x="1296481" y="1630998"/>
                  </a:lnTo>
                  <a:lnTo>
                    <a:pt x="1236982" y="1624451"/>
                  </a:lnTo>
                  <a:lnTo>
                    <a:pt x="1178322" y="1616788"/>
                  </a:lnTo>
                  <a:lnTo>
                    <a:pt x="1120544" y="1608031"/>
                  </a:lnTo>
                  <a:lnTo>
                    <a:pt x="1063694" y="1598204"/>
                  </a:lnTo>
                  <a:lnTo>
                    <a:pt x="1007817" y="1587330"/>
                  </a:lnTo>
                  <a:lnTo>
                    <a:pt x="952956" y="1575430"/>
                  </a:lnTo>
                  <a:lnTo>
                    <a:pt x="899157" y="1562529"/>
                  </a:lnTo>
                  <a:lnTo>
                    <a:pt x="846464" y="1548649"/>
                  </a:lnTo>
                  <a:lnTo>
                    <a:pt x="794922" y="1533813"/>
                  </a:lnTo>
                  <a:lnTo>
                    <a:pt x="744575" y="1518044"/>
                  </a:lnTo>
                  <a:lnTo>
                    <a:pt x="695467" y="1501364"/>
                  </a:lnTo>
                  <a:lnTo>
                    <a:pt x="647645" y="1483797"/>
                  </a:lnTo>
                  <a:lnTo>
                    <a:pt x="601151" y="1465365"/>
                  </a:lnTo>
                  <a:lnTo>
                    <a:pt x="556031" y="1446091"/>
                  </a:lnTo>
                  <a:lnTo>
                    <a:pt x="512330" y="1425999"/>
                  </a:lnTo>
                  <a:lnTo>
                    <a:pt x="470091" y="1405111"/>
                  </a:lnTo>
                  <a:lnTo>
                    <a:pt x="429360" y="1383449"/>
                  </a:lnTo>
                  <a:lnTo>
                    <a:pt x="390181" y="1361038"/>
                  </a:lnTo>
                  <a:lnTo>
                    <a:pt x="352598" y="1337899"/>
                  </a:lnTo>
                  <a:lnTo>
                    <a:pt x="316657" y="1314055"/>
                  </a:lnTo>
                  <a:lnTo>
                    <a:pt x="282402" y="1289530"/>
                  </a:lnTo>
                  <a:lnTo>
                    <a:pt x="249878" y="1264346"/>
                  </a:lnTo>
                  <a:lnTo>
                    <a:pt x="219128" y="1238526"/>
                  </a:lnTo>
                  <a:lnTo>
                    <a:pt x="190198" y="1212094"/>
                  </a:lnTo>
                  <a:lnTo>
                    <a:pt x="163133" y="1185071"/>
                  </a:lnTo>
                  <a:lnTo>
                    <a:pt x="114773" y="1129346"/>
                  </a:lnTo>
                  <a:lnTo>
                    <a:pt x="74406" y="1071536"/>
                  </a:lnTo>
                  <a:lnTo>
                    <a:pt x="42389" y="1011823"/>
                  </a:lnTo>
                  <a:lnTo>
                    <a:pt x="19077" y="950389"/>
                  </a:lnTo>
                  <a:lnTo>
                    <a:pt x="4828" y="887419"/>
                  </a:lnTo>
                  <a:lnTo>
                    <a:pt x="1214" y="855415"/>
                  </a:lnTo>
                  <a:lnTo>
                    <a:pt x="0" y="823094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0281" y="2666852"/>
              <a:ext cx="2511436" cy="905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1"/>
            <p:cNvSpPr/>
            <p:nvPr/>
          </p:nvSpPr>
          <p:spPr>
            <a:xfrm>
              <a:off x="83524" y="4845215"/>
              <a:ext cx="1296670" cy="1168400"/>
            </a:xfrm>
            <a:custGeom>
              <a:avLst/>
              <a:gdLst/>
              <a:ahLst/>
              <a:cxnLst/>
              <a:rect l="l" t="t" r="r" b="b"/>
              <a:pathLst>
                <a:path w="1296670" h="1168400" extrusionOk="0">
                  <a:moveTo>
                    <a:pt x="648289" y="1168295"/>
                  </a:moveTo>
                  <a:lnTo>
                    <a:pt x="597626" y="1166538"/>
                  </a:lnTo>
                  <a:lnTo>
                    <a:pt x="548029" y="1161352"/>
                  </a:lnTo>
                  <a:lnTo>
                    <a:pt x="499643" y="1152868"/>
                  </a:lnTo>
                  <a:lnTo>
                    <a:pt x="452611" y="1141215"/>
                  </a:lnTo>
                  <a:lnTo>
                    <a:pt x="407078" y="1126523"/>
                  </a:lnTo>
                  <a:lnTo>
                    <a:pt x="363188" y="1108922"/>
                  </a:lnTo>
                  <a:lnTo>
                    <a:pt x="321085" y="1088542"/>
                  </a:lnTo>
                  <a:lnTo>
                    <a:pt x="280913" y="1065513"/>
                  </a:lnTo>
                  <a:lnTo>
                    <a:pt x="242817" y="1039965"/>
                  </a:lnTo>
                  <a:lnTo>
                    <a:pt x="206940" y="1012027"/>
                  </a:lnTo>
                  <a:lnTo>
                    <a:pt x="173427" y="981829"/>
                  </a:lnTo>
                  <a:lnTo>
                    <a:pt x="142422" y="949502"/>
                  </a:lnTo>
                  <a:lnTo>
                    <a:pt x="114068" y="915175"/>
                  </a:lnTo>
                  <a:lnTo>
                    <a:pt x="88510" y="878978"/>
                  </a:lnTo>
                  <a:lnTo>
                    <a:pt x="65892" y="841041"/>
                  </a:lnTo>
                  <a:lnTo>
                    <a:pt x="46359" y="801494"/>
                  </a:lnTo>
                  <a:lnTo>
                    <a:pt x="30054" y="760466"/>
                  </a:lnTo>
                  <a:lnTo>
                    <a:pt x="17121" y="718087"/>
                  </a:lnTo>
                  <a:lnTo>
                    <a:pt x="7705" y="674488"/>
                  </a:lnTo>
                  <a:lnTo>
                    <a:pt x="1950" y="629798"/>
                  </a:lnTo>
                  <a:lnTo>
                    <a:pt x="0" y="584147"/>
                  </a:lnTo>
                  <a:lnTo>
                    <a:pt x="1950" y="538497"/>
                  </a:lnTo>
                  <a:lnTo>
                    <a:pt x="7705" y="493807"/>
                  </a:lnTo>
                  <a:lnTo>
                    <a:pt x="17121" y="450208"/>
                  </a:lnTo>
                  <a:lnTo>
                    <a:pt x="30054" y="407829"/>
                  </a:lnTo>
                  <a:lnTo>
                    <a:pt x="46359" y="366801"/>
                  </a:lnTo>
                  <a:lnTo>
                    <a:pt x="65892" y="327254"/>
                  </a:lnTo>
                  <a:lnTo>
                    <a:pt x="88510" y="289317"/>
                  </a:lnTo>
                  <a:lnTo>
                    <a:pt x="114068" y="253120"/>
                  </a:lnTo>
                  <a:lnTo>
                    <a:pt x="142422" y="218793"/>
                  </a:lnTo>
                  <a:lnTo>
                    <a:pt x="173427" y="186466"/>
                  </a:lnTo>
                  <a:lnTo>
                    <a:pt x="206940" y="156268"/>
                  </a:lnTo>
                  <a:lnTo>
                    <a:pt x="242817" y="128330"/>
                  </a:lnTo>
                  <a:lnTo>
                    <a:pt x="280913" y="102782"/>
                  </a:lnTo>
                  <a:lnTo>
                    <a:pt x="321085" y="79753"/>
                  </a:lnTo>
                  <a:lnTo>
                    <a:pt x="363188" y="59373"/>
                  </a:lnTo>
                  <a:lnTo>
                    <a:pt x="407078" y="41772"/>
                  </a:lnTo>
                  <a:lnTo>
                    <a:pt x="452611" y="27080"/>
                  </a:lnTo>
                  <a:lnTo>
                    <a:pt x="499643" y="15427"/>
                  </a:lnTo>
                  <a:lnTo>
                    <a:pt x="548029" y="6943"/>
                  </a:lnTo>
                  <a:lnTo>
                    <a:pt x="597626" y="1757"/>
                  </a:lnTo>
                  <a:lnTo>
                    <a:pt x="648289" y="0"/>
                  </a:lnTo>
                  <a:lnTo>
                    <a:pt x="698953" y="1757"/>
                  </a:lnTo>
                  <a:lnTo>
                    <a:pt x="748550" y="6943"/>
                  </a:lnTo>
                  <a:lnTo>
                    <a:pt x="796936" y="15427"/>
                  </a:lnTo>
                  <a:lnTo>
                    <a:pt x="843968" y="27080"/>
                  </a:lnTo>
                  <a:lnTo>
                    <a:pt x="889501" y="41772"/>
                  </a:lnTo>
                  <a:lnTo>
                    <a:pt x="933391" y="59373"/>
                  </a:lnTo>
                  <a:lnTo>
                    <a:pt x="975494" y="79753"/>
                  </a:lnTo>
                  <a:lnTo>
                    <a:pt x="1015666" y="102782"/>
                  </a:lnTo>
                  <a:lnTo>
                    <a:pt x="1053762" y="128330"/>
                  </a:lnTo>
                  <a:lnTo>
                    <a:pt x="1089639" y="156268"/>
                  </a:lnTo>
                  <a:lnTo>
                    <a:pt x="1123152" y="186466"/>
                  </a:lnTo>
                  <a:lnTo>
                    <a:pt x="1154157" y="218793"/>
                  </a:lnTo>
                  <a:lnTo>
                    <a:pt x="1182511" y="253120"/>
                  </a:lnTo>
                  <a:lnTo>
                    <a:pt x="1208069" y="289317"/>
                  </a:lnTo>
                  <a:lnTo>
                    <a:pt x="1230687" y="327254"/>
                  </a:lnTo>
                  <a:lnTo>
                    <a:pt x="1250220" y="366801"/>
                  </a:lnTo>
                  <a:lnTo>
                    <a:pt x="1266525" y="407829"/>
                  </a:lnTo>
                  <a:lnTo>
                    <a:pt x="1279458" y="450208"/>
                  </a:lnTo>
                  <a:lnTo>
                    <a:pt x="1288874" y="493807"/>
                  </a:lnTo>
                  <a:lnTo>
                    <a:pt x="1294629" y="538497"/>
                  </a:lnTo>
                  <a:lnTo>
                    <a:pt x="1296579" y="584147"/>
                  </a:lnTo>
                  <a:lnTo>
                    <a:pt x="1294629" y="629798"/>
                  </a:lnTo>
                  <a:lnTo>
                    <a:pt x="1288874" y="674488"/>
                  </a:lnTo>
                  <a:lnTo>
                    <a:pt x="1279458" y="718087"/>
                  </a:lnTo>
                  <a:lnTo>
                    <a:pt x="1266525" y="760466"/>
                  </a:lnTo>
                  <a:lnTo>
                    <a:pt x="1250220" y="801494"/>
                  </a:lnTo>
                  <a:lnTo>
                    <a:pt x="1230687" y="841041"/>
                  </a:lnTo>
                  <a:lnTo>
                    <a:pt x="1208069" y="878978"/>
                  </a:lnTo>
                  <a:lnTo>
                    <a:pt x="1182511" y="915175"/>
                  </a:lnTo>
                  <a:lnTo>
                    <a:pt x="1154157" y="949502"/>
                  </a:lnTo>
                  <a:lnTo>
                    <a:pt x="1123152" y="981829"/>
                  </a:lnTo>
                  <a:lnTo>
                    <a:pt x="1089639" y="1012027"/>
                  </a:lnTo>
                  <a:lnTo>
                    <a:pt x="1053762" y="1039965"/>
                  </a:lnTo>
                  <a:lnTo>
                    <a:pt x="1015666" y="1065513"/>
                  </a:lnTo>
                  <a:lnTo>
                    <a:pt x="975494" y="1088542"/>
                  </a:lnTo>
                  <a:lnTo>
                    <a:pt x="933391" y="1108922"/>
                  </a:lnTo>
                  <a:lnTo>
                    <a:pt x="889501" y="1126523"/>
                  </a:lnTo>
                  <a:lnTo>
                    <a:pt x="843968" y="1141215"/>
                  </a:lnTo>
                  <a:lnTo>
                    <a:pt x="796936" y="1152868"/>
                  </a:lnTo>
                  <a:lnTo>
                    <a:pt x="748550" y="1161352"/>
                  </a:lnTo>
                  <a:lnTo>
                    <a:pt x="698953" y="1166538"/>
                  </a:lnTo>
                  <a:lnTo>
                    <a:pt x="648289" y="1168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83524" y="4845216"/>
              <a:ext cx="1296670" cy="1168400"/>
            </a:xfrm>
            <a:custGeom>
              <a:avLst/>
              <a:gdLst/>
              <a:ahLst/>
              <a:cxnLst/>
              <a:rect l="l" t="t" r="r" b="b"/>
              <a:pathLst>
                <a:path w="1296670" h="1168400" extrusionOk="0">
                  <a:moveTo>
                    <a:pt x="0" y="584147"/>
                  </a:moveTo>
                  <a:lnTo>
                    <a:pt x="1950" y="538497"/>
                  </a:lnTo>
                  <a:lnTo>
                    <a:pt x="7705" y="493807"/>
                  </a:lnTo>
                  <a:lnTo>
                    <a:pt x="17121" y="450208"/>
                  </a:lnTo>
                  <a:lnTo>
                    <a:pt x="30054" y="407829"/>
                  </a:lnTo>
                  <a:lnTo>
                    <a:pt x="46359" y="366801"/>
                  </a:lnTo>
                  <a:lnTo>
                    <a:pt x="65892" y="327254"/>
                  </a:lnTo>
                  <a:lnTo>
                    <a:pt x="88510" y="289317"/>
                  </a:lnTo>
                  <a:lnTo>
                    <a:pt x="114068" y="253120"/>
                  </a:lnTo>
                  <a:lnTo>
                    <a:pt x="142422" y="218793"/>
                  </a:lnTo>
                  <a:lnTo>
                    <a:pt x="173427" y="186466"/>
                  </a:lnTo>
                  <a:lnTo>
                    <a:pt x="206940" y="156268"/>
                  </a:lnTo>
                  <a:lnTo>
                    <a:pt x="242817" y="128330"/>
                  </a:lnTo>
                  <a:lnTo>
                    <a:pt x="280913" y="102782"/>
                  </a:lnTo>
                  <a:lnTo>
                    <a:pt x="321085" y="79753"/>
                  </a:lnTo>
                  <a:lnTo>
                    <a:pt x="363188" y="59373"/>
                  </a:lnTo>
                  <a:lnTo>
                    <a:pt x="407078" y="41772"/>
                  </a:lnTo>
                  <a:lnTo>
                    <a:pt x="452611" y="27080"/>
                  </a:lnTo>
                  <a:lnTo>
                    <a:pt x="499643" y="15427"/>
                  </a:lnTo>
                  <a:lnTo>
                    <a:pt x="548029" y="6943"/>
                  </a:lnTo>
                  <a:lnTo>
                    <a:pt x="597626" y="1757"/>
                  </a:lnTo>
                  <a:lnTo>
                    <a:pt x="648289" y="0"/>
                  </a:lnTo>
                  <a:lnTo>
                    <a:pt x="698953" y="1757"/>
                  </a:lnTo>
                  <a:lnTo>
                    <a:pt x="748550" y="6943"/>
                  </a:lnTo>
                  <a:lnTo>
                    <a:pt x="796936" y="15427"/>
                  </a:lnTo>
                  <a:lnTo>
                    <a:pt x="843968" y="27080"/>
                  </a:lnTo>
                  <a:lnTo>
                    <a:pt x="889501" y="41772"/>
                  </a:lnTo>
                  <a:lnTo>
                    <a:pt x="933391" y="59373"/>
                  </a:lnTo>
                  <a:lnTo>
                    <a:pt x="975494" y="79753"/>
                  </a:lnTo>
                  <a:lnTo>
                    <a:pt x="1015666" y="102782"/>
                  </a:lnTo>
                  <a:lnTo>
                    <a:pt x="1053762" y="128330"/>
                  </a:lnTo>
                  <a:lnTo>
                    <a:pt x="1089639" y="156268"/>
                  </a:lnTo>
                  <a:lnTo>
                    <a:pt x="1123152" y="186466"/>
                  </a:lnTo>
                  <a:lnTo>
                    <a:pt x="1154157" y="218793"/>
                  </a:lnTo>
                  <a:lnTo>
                    <a:pt x="1182511" y="253120"/>
                  </a:lnTo>
                  <a:lnTo>
                    <a:pt x="1208069" y="289317"/>
                  </a:lnTo>
                  <a:lnTo>
                    <a:pt x="1230687" y="327254"/>
                  </a:lnTo>
                  <a:lnTo>
                    <a:pt x="1250220" y="366801"/>
                  </a:lnTo>
                  <a:lnTo>
                    <a:pt x="1266525" y="407829"/>
                  </a:lnTo>
                  <a:lnTo>
                    <a:pt x="1279458" y="450208"/>
                  </a:lnTo>
                  <a:lnTo>
                    <a:pt x="1288874" y="493807"/>
                  </a:lnTo>
                  <a:lnTo>
                    <a:pt x="1294629" y="538497"/>
                  </a:lnTo>
                  <a:lnTo>
                    <a:pt x="1296579" y="584147"/>
                  </a:lnTo>
                  <a:lnTo>
                    <a:pt x="1294629" y="629798"/>
                  </a:lnTo>
                  <a:lnTo>
                    <a:pt x="1288874" y="674488"/>
                  </a:lnTo>
                  <a:lnTo>
                    <a:pt x="1279458" y="718087"/>
                  </a:lnTo>
                  <a:lnTo>
                    <a:pt x="1266525" y="760466"/>
                  </a:lnTo>
                  <a:lnTo>
                    <a:pt x="1250220" y="801494"/>
                  </a:lnTo>
                  <a:lnTo>
                    <a:pt x="1230687" y="841041"/>
                  </a:lnTo>
                  <a:lnTo>
                    <a:pt x="1208069" y="878978"/>
                  </a:lnTo>
                  <a:lnTo>
                    <a:pt x="1182511" y="915175"/>
                  </a:lnTo>
                  <a:lnTo>
                    <a:pt x="1154157" y="949502"/>
                  </a:lnTo>
                  <a:lnTo>
                    <a:pt x="1123152" y="981829"/>
                  </a:lnTo>
                  <a:lnTo>
                    <a:pt x="1089639" y="1012027"/>
                  </a:lnTo>
                  <a:lnTo>
                    <a:pt x="1053762" y="1039965"/>
                  </a:lnTo>
                  <a:lnTo>
                    <a:pt x="1015666" y="1065513"/>
                  </a:lnTo>
                  <a:lnTo>
                    <a:pt x="975494" y="1088542"/>
                  </a:lnTo>
                  <a:lnTo>
                    <a:pt x="933391" y="1108922"/>
                  </a:lnTo>
                  <a:lnTo>
                    <a:pt x="889501" y="1126523"/>
                  </a:lnTo>
                  <a:lnTo>
                    <a:pt x="843968" y="1141215"/>
                  </a:lnTo>
                  <a:lnTo>
                    <a:pt x="796936" y="1152868"/>
                  </a:lnTo>
                  <a:lnTo>
                    <a:pt x="748550" y="1161352"/>
                  </a:lnTo>
                  <a:lnTo>
                    <a:pt x="698953" y="1166538"/>
                  </a:lnTo>
                  <a:lnTo>
                    <a:pt x="648289" y="1168295"/>
                  </a:lnTo>
                  <a:lnTo>
                    <a:pt x="597626" y="1166538"/>
                  </a:lnTo>
                  <a:lnTo>
                    <a:pt x="548029" y="1161352"/>
                  </a:lnTo>
                  <a:lnTo>
                    <a:pt x="499643" y="1152868"/>
                  </a:lnTo>
                  <a:lnTo>
                    <a:pt x="452611" y="1141215"/>
                  </a:lnTo>
                  <a:lnTo>
                    <a:pt x="407078" y="1126523"/>
                  </a:lnTo>
                  <a:lnTo>
                    <a:pt x="363188" y="1108922"/>
                  </a:lnTo>
                  <a:lnTo>
                    <a:pt x="321085" y="1088542"/>
                  </a:lnTo>
                  <a:lnTo>
                    <a:pt x="280913" y="1065513"/>
                  </a:lnTo>
                  <a:lnTo>
                    <a:pt x="242817" y="1039965"/>
                  </a:lnTo>
                  <a:lnTo>
                    <a:pt x="206940" y="1012027"/>
                  </a:lnTo>
                  <a:lnTo>
                    <a:pt x="173427" y="981829"/>
                  </a:lnTo>
                  <a:lnTo>
                    <a:pt x="142422" y="949502"/>
                  </a:lnTo>
                  <a:lnTo>
                    <a:pt x="114068" y="915175"/>
                  </a:lnTo>
                  <a:lnTo>
                    <a:pt x="88510" y="878978"/>
                  </a:lnTo>
                  <a:lnTo>
                    <a:pt x="65892" y="841041"/>
                  </a:lnTo>
                  <a:lnTo>
                    <a:pt x="46359" y="801494"/>
                  </a:lnTo>
                  <a:lnTo>
                    <a:pt x="30054" y="760466"/>
                  </a:lnTo>
                  <a:lnTo>
                    <a:pt x="17121" y="718087"/>
                  </a:lnTo>
                  <a:lnTo>
                    <a:pt x="7705" y="674488"/>
                  </a:lnTo>
                  <a:lnTo>
                    <a:pt x="1950" y="629798"/>
                  </a:lnTo>
                  <a:lnTo>
                    <a:pt x="0" y="584147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21"/>
          <p:cNvSpPr txBox="1"/>
          <p:nvPr/>
        </p:nvSpPr>
        <p:spPr>
          <a:xfrm>
            <a:off x="493712" y="5156200"/>
            <a:ext cx="47625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1190625" y="2316162"/>
            <a:ext cx="8861425" cy="3529012"/>
          </a:xfrm>
          <a:custGeom>
            <a:avLst/>
            <a:gdLst/>
            <a:ahLst/>
            <a:cxnLst/>
            <a:rect l="l" t="t" r="r" b="b"/>
            <a:pathLst>
              <a:path w="8861425" h="3528695" extrusionOk="0">
                <a:moveTo>
                  <a:pt x="122" y="2700236"/>
                </a:moveTo>
                <a:lnTo>
                  <a:pt x="918122" y="1646336"/>
                </a:lnTo>
              </a:path>
              <a:path w="8861425" h="3528695" extrusionOk="0">
                <a:moveTo>
                  <a:pt x="2829312" y="1256621"/>
                </a:moveTo>
                <a:lnTo>
                  <a:pt x="2523012" y="823121"/>
                </a:lnTo>
              </a:path>
              <a:path w="8861425" h="3528695" extrusionOk="0">
                <a:moveTo>
                  <a:pt x="122" y="2700236"/>
                </a:moveTo>
                <a:lnTo>
                  <a:pt x="3900422" y="2198636"/>
                </a:lnTo>
              </a:path>
              <a:path w="8861425" h="3528695" extrusionOk="0">
                <a:moveTo>
                  <a:pt x="5793141" y="1338690"/>
                </a:moveTo>
                <a:lnTo>
                  <a:pt x="4971442" y="1219890"/>
                </a:lnTo>
              </a:path>
              <a:path w="8861425" h="3528695" extrusionOk="0">
                <a:moveTo>
                  <a:pt x="6209099" y="2245412"/>
                </a:moveTo>
                <a:lnTo>
                  <a:pt x="0" y="2723612"/>
                </a:lnTo>
              </a:path>
              <a:path w="8861425" h="3528695" extrusionOk="0">
                <a:moveTo>
                  <a:pt x="8860996" y="3012649"/>
                </a:moveTo>
                <a:lnTo>
                  <a:pt x="8382796" y="2032549"/>
                </a:lnTo>
              </a:path>
              <a:path w="8861425" h="3528695" extrusionOk="0">
                <a:moveTo>
                  <a:pt x="122" y="2700236"/>
                </a:moveTo>
                <a:lnTo>
                  <a:pt x="5554022" y="2799836"/>
                </a:lnTo>
              </a:path>
              <a:path w="8861425" h="3528695" extrusionOk="0">
                <a:moveTo>
                  <a:pt x="918028" y="0"/>
                </a:moveTo>
                <a:lnTo>
                  <a:pt x="7213228" y="56399"/>
                </a:lnTo>
              </a:path>
              <a:path w="8861425" h="3528695" extrusionOk="0">
                <a:moveTo>
                  <a:pt x="4657636" y="1922640"/>
                </a:moveTo>
                <a:lnTo>
                  <a:pt x="5633836" y="2799240"/>
                </a:lnTo>
              </a:path>
              <a:path w="8861425" h="3528695" extrusionOk="0">
                <a:moveTo>
                  <a:pt x="2052929" y="1405111"/>
                </a:moveTo>
                <a:lnTo>
                  <a:pt x="2406929" y="3012511"/>
                </a:lnTo>
              </a:path>
              <a:path w="8861425" h="3528695" extrusionOk="0">
                <a:moveTo>
                  <a:pt x="190002" y="3113291"/>
                </a:moveTo>
                <a:lnTo>
                  <a:pt x="1070202" y="3528191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228600" y="198437"/>
            <a:ext cx="8108950" cy="731837"/>
          </a:xfrm>
          <a:prstGeom prst="rect">
            <a:avLst/>
          </a:prstGeom>
          <a:solidFill>
            <a:srgbClr val="E40045"/>
          </a:solidFill>
          <a:ln>
            <a:noFill/>
          </a:ln>
        </p:spPr>
        <p:txBody>
          <a:bodyPr spcFirstLastPara="1" wrap="square" lIns="0" tIns="107950" rIns="0" bIns="0" anchor="t" anchorCtr="0">
            <a:spAutoFit/>
          </a:bodyPr>
          <a:lstStyle/>
          <a:p>
            <a:pPr marL="27622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Language and Communication</a:t>
            </a:r>
            <a:endParaRPr/>
          </a:p>
        </p:txBody>
      </p:sp>
      <p:grpSp>
        <p:nvGrpSpPr>
          <p:cNvPr id="196" name="Google Shape;196;p22"/>
          <p:cNvGrpSpPr/>
          <p:nvPr/>
        </p:nvGrpSpPr>
        <p:grpSpPr>
          <a:xfrm>
            <a:off x="519112" y="1571625"/>
            <a:ext cx="3905024" cy="2619255"/>
            <a:chOff x="518529" y="1571927"/>
            <a:chExt cx="3905024" cy="2619255"/>
          </a:xfrm>
        </p:grpSpPr>
        <p:pic>
          <p:nvPicPr>
            <p:cNvPr id="197" name="Google Shape;197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8529" y="1571927"/>
              <a:ext cx="3905024" cy="2619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2054" y="1835452"/>
              <a:ext cx="3377974" cy="2092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2"/>
            <p:cNvSpPr/>
            <p:nvPr/>
          </p:nvSpPr>
          <p:spPr>
            <a:xfrm>
              <a:off x="777292" y="1830689"/>
              <a:ext cx="3387725" cy="2101850"/>
            </a:xfrm>
            <a:custGeom>
              <a:avLst/>
              <a:gdLst/>
              <a:ahLst/>
              <a:cxnLst/>
              <a:rect l="l" t="t" r="r" b="b"/>
              <a:pathLst>
                <a:path w="3387725" h="2101850" extrusionOk="0">
                  <a:moveTo>
                    <a:pt x="349719" y="0"/>
                  </a:moveTo>
                  <a:lnTo>
                    <a:pt x="3387471" y="0"/>
                  </a:lnTo>
                  <a:lnTo>
                    <a:pt x="3387471" y="1751434"/>
                  </a:lnTo>
                  <a:lnTo>
                    <a:pt x="3384279" y="1798967"/>
                  </a:lnTo>
                  <a:lnTo>
                    <a:pt x="3374980" y="1844557"/>
                  </a:lnTo>
                  <a:lnTo>
                    <a:pt x="3359990" y="1887785"/>
                  </a:lnTo>
                  <a:lnTo>
                    <a:pt x="3339728" y="1928235"/>
                  </a:lnTo>
                  <a:lnTo>
                    <a:pt x="3314608" y="1965489"/>
                  </a:lnTo>
                  <a:lnTo>
                    <a:pt x="3285049" y="1999130"/>
                  </a:lnTo>
                  <a:lnTo>
                    <a:pt x="3251466" y="2028741"/>
                  </a:lnTo>
                  <a:lnTo>
                    <a:pt x="3214275" y="2053904"/>
                  </a:lnTo>
                  <a:lnTo>
                    <a:pt x="3173895" y="2074202"/>
                  </a:lnTo>
                  <a:lnTo>
                    <a:pt x="3130741" y="2089217"/>
                  </a:lnTo>
                  <a:lnTo>
                    <a:pt x="3085231" y="2098532"/>
                  </a:lnTo>
                  <a:lnTo>
                    <a:pt x="3037779" y="2101729"/>
                  </a:lnTo>
                  <a:lnTo>
                    <a:pt x="28" y="2101729"/>
                  </a:lnTo>
                  <a:lnTo>
                    <a:pt x="28" y="350295"/>
                  </a:lnTo>
                  <a:lnTo>
                    <a:pt x="3220" y="302762"/>
                  </a:lnTo>
                  <a:lnTo>
                    <a:pt x="12519" y="257172"/>
                  </a:lnTo>
                  <a:lnTo>
                    <a:pt x="27508" y="213944"/>
                  </a:lnTo>
                  <a:lnTo>
                    <a:pt x="47771" y="173494"/>
                  </a:lnTo>
                  <a:lnTo>
                    <a:pt x="72890" y="136240"/>
                  </a:lnTo>
                  <a:lnTo>
                    <a:pt x="102450" y="102599"/>
                  </a:lnTo>
                  <a:lnTo>
                    <a:pt x="136033" y="72988"/>
                  </a:lnTo>
                  <a:lnTo>
                    <a:pt x="173223" y="47825"/>
                  </a:lnTo>
                  <a:lnTo>
                    <a:pt x="213603" y="27527"/>
                  </a:lnTo>
                  <a:lnTo>
                    <a:pt x="256757" y="12512"/>
                  </a:lnTo>
                  <a:lnTo>
                    <a:pt x="302268" y="3197"/>
                  </a:lnTo>
                  <a:lnTo>
                    <a:pt x="34971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" name="Google Shape;20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2862" y="4591050"/>
            <a:ext cx="3667125" cy="193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22"/>
          <p:cNvGrpSpPr/>
          <p:nvPr/>
        </p:nvGrpSpPr>
        <p:grpSpPr>
          <a:xfrm>
            <a:off x="5561014" y="1968498"/>
            <a:ext cx="4587871" cy="2314578"/>
            <a:chOff x="5561589" y="1968353"/>
            <a:chExt cx="4586605" cy="2315210"/>
          </a:xfrm>
        </p:grpSpPr>
        <p:sp>
          <p:nvSpPr>
            <p:cNvPr id="202" name="Google Shape;202;p22"/>
            <p:cNvSpPr/>
            <p:nvPr/>
          </p:nvSpPr>
          <p:spPr>
            <a:xfrm>
              <a:off x="5561589" y="1968353"/>
              <a:ext cx="4586605" cy="2315210"/>
            </a:xfrm>
            <a:custGeom>
              <a:avLst/>
              <a:gdLst/>
              <a:ahLst/>
              <a:cxnLst/>
              <a:rect l="l" t="t" r="r" b="b"/>
              <a:pathLst>
                <a:path w="4586605" h="2315210" extrusionOk="0">
                  <a:moveTo>
                    <a:pt x="3093903" y="2314611"/>
                  </a:moveTo>
                  <a:lnTo>
                    <a:pt x="2291829" y="1652157"/>
                  </a:lnTo>
                  <a:lnTo>
                    <a:pt x="2223901" y="1651787"/>
                  </a:lnTo>
                  <a:lnTo>
                    <a:pt x="2156431" y="1650709"/>
                  </a:lnTo>
                  <a:lnTo>
                    <a:pt x="2089450" y="1648933"/>
                  </a:lnTo>
                  <a:lnTo>
                    <a:pt x="2022986" y="1646468"/>
                  </a:lnTo>
                  <a:lnTo>
                    <a:pt x="1957068" y="1643324"/>
                  </a:lnTo>
                  <a:lnTo>
                    <a:pt x="1891725" y="1639510"/>
                  </a:lnTo>
                  <a:lnTo>
                    <a:pt x="1826987" y="1635036"/>
                  </a:lnTo>
                  <a:lnTo>
                    <a:pt x="1762882" y="1629912"/>
                  </a:lnTo>
                  <a:lnTo>
                    <a:pt x="1699440" y="1624146"/>
                  </a:lnTo>
                  <a:lnTo>
                    <a:pt x="1636689" y="1617749"/>
                  </a:lnTo>
                  <a:lnTo>
                    <a:pt x="1574659" y="1610730"/>
                  </a:lnTo>
                  <a:lnTo>
                    <a:pt x="1513379" y="1603098"/>
                  </a:lnTo>
                  <a:lnTo>
                    <a:pt x="1452877" y="1594863"/>
                  </a:lnTo>
                  <a:lnTo>
                    <a:pt x="1393183" y="1586035"/>
                  </a:lnTo>
                  <a:lnTo>
                    <a:pt x="1334326" y="1576623"/>
                  </a:lnTo>
                  <a:lnTo>
                    <a:pt x="1276335" y="1566637"/>
                  </a:lnTo>
                  <a:lnTo>
                    <a:pt x="1219239" y="1556085"/>
                  </a:lnTo>
                  <a:lnTo>
                    <a:pt x="1163067" y="1544978"/>
                  </a:lnTo>
                  <a:lnTo>
                    <a:pt x="1107848" y="1533326"/>
                  </a:lnTo>
                  <a:lnTo>
                    <a:pt x="1053611" y="1521136"/>
                  </a:lnTo>
                  <a:lnTo>
                    <a:pt x="1000386" y="1508421"/>
                  </a:lnTo>
                  <a:lnTo>
                    <a:pt x="948201" y="1495187"/>
                  </a:lnTo>
                  <a:lnTo>
                    <a:pt x="897085" y="1481446"/>
                  </a:lnTo>
                  <a:lnTo>
                    <a:pt x="847068" y="1467207"/>
                  </a:lnTo>
                  <a:lnTo>
                    <a:pt x="798178" y="1452479"/>
                  </a:lnTo>
                  <a:lnTo>
                    <a:pt x="750445" y="1437272"/>
                  </a:lnTo>
                  <a:lnTo>
                    <a:pt x="703897" y="1421594"/>
                  </a:lnTo>
                  <a:lnTo>
                    <a:pt x="658564" y="1405457"/>
                  </a:lnTo>
                  <a:lnTo>
                    <a:pt x="614475" y="1388869"/>
                  </a:lnTo>
                  <a:lnTo>
                    <a:pt x="571659" y="1371840"/>
                  </a:lnTo>
                  <a:lnTo>
                    <a:pt x="530145" y="1354380"/>
                  </a:lnTo>
                  <a:lnTo>
                    <a:pt x="489961" y="1336497"/>
                  </a:lnTo>
                  <a:lnTo>
                    <a:pt x="451138" y="1318202"/>
                  </a:lnTo>
                  <a:lnTo>
                    <a:pt x="413703" y="1299503"/>
                  </a:lnTo>
                  <a:lnTo>
                    <a:pt x="377687" y="1280411"/>
                  </a:lnTo>
                  <a:lnTo>
                    <a:pt x="343118" y="1260935"/>
                  </a:lnTo>
                  <a:lnTo>
                    <a:pt x="310026" y="1241085"/>
                  </a:lnTo>
                  <a:lnTo>
                    <a:pt x="248385" y="1200298"/>
                  </a:lnTo>
                  <a:lnTo>
                    <a:pt x="192999" y="1158128"/>
                  </a:lnTo>
                  <a:lnTo>
                    <a:pt x="144099" y="1114650"/>
                  </a:lnTo>
                  <a:lnTo>
                    <a:pt x="101918" y="1069941"/>
                  </a:lnTo>
                  <a:lnTo>
                    <a:pt x="66688" y="1024077"/>
                  </a:lnTo>
                  <a:lnTo>
                    <a:pt x="38642" y="977133"/>
                  </a:lnTo>
                  <a:lnTo>
                    <a:pt x="18013" y="929186"/>
                  </a:lnTo>
                  <a:lnTo>
                    <a:pt x="4793" y="878977"/>
                  </a:lnTo>
                  <a:lnTo>
                    <a:pt x="0" y="827551"/>
                  </a:lnTo>
                  <a:lnTo>
                    <a:pt x="908" y="802037"/>
                  </a:lnTo>
                  <a:lnTo>
                    <a:pt x="9194" y="751474"/>
                  </a:lnTo>
                  <a:lnTo>
                    <a:pt x="25918" y="701620"/>
                  </a:lnTo>
                  <a:lnTo>
                    <a:pt x="50857" y="652585"/>
                  </a:lnTo>
                  <a:lnTo>
                    <a:pt x="83784" y="604476"/>
                  </a:lnTo>
                  <a:lnTo>
                    <a:pt x="124476" y="557403"/>
                  </a:lnTo>
                  <a:lnTo>
                    <a:pt x="172707" y="511473"/>
                  </a:lnTo>
                  <a:lnTo>
                    <a:pt x="228252" y="466795"/>
                  </a:lnTo>
                  <a:lnTo>
                    <a:pt x="290887" y="423477"/>
                  </a:lnTo>
                  <a:lnTo>
                    <a:pt x="324792" y="402362"/>
                  </a:lnTo>
                  <a:lnTo>
                    <a:pt x="360386" y="381628"/>
                  </a:lnTo>
                  <a:lnTo>
                    <a:pt x="397639" y="361288"/>
                  </a:lnTo>
                  <a:lnTo>
                    <a:pt x="436524" y="341355"/>
                  </a:lnTo>
                  <a:lnTo>
                    <a:pt x="477013" y="321844"/>
                  </a:lnTo>
                  <a:lnTo>
                    <a:pt x="519078" y="302768"/>
                  </a:lnTo>
                  <a:lnTo>
                    <a:pt x="562690" y="284141"/>
                  </a:lnTo>
                  <a:lnTo>
                    <a:pt x="607821" y="265975"/>
                  </a:lnTo>
                  <a:lnTo>
                    <a:pt x="654444" y="248285"/>
                  </a:lnTo>
                  <a:lnTo>
                    <a:pt x="702530" y="231084"/>
                  </a:lnTo>
                  <a:lnTo>
                    <a:pt x="752050" y="214385"/>
                  </a:lnTo>
                  <a:lnTo>
                    <a:pt x="802978" y="198203"/>
                  </a:lnTo>
                  <a:lnTo>
                    <a:pt x="855284" y="182550"/>
                  </a:lnTo>
                  <a:lnTo>
                    <a:pt x="908942" y="167441"/>
                  </a:lnTo>
                  <a:lnTo>
                    <a:pt x="963921" y="152888"/>
                  </a:lnTo>
                  <a:lnTo>
                    <a:pt x="1020196" y="138906"/>
                  </a:lnTo>
                  <a:lnTo>
                    <a:pt x="1077736" y="125508"/>
                  </a:lnTo>
                  <a:lnTo>
                    <a:pt x="1136515" y="112707"/>
                  </a:lnTo>
                  <a:lnTo>
                    <a:pt x="1196504" y="100517"/>
                  </a:lnTo>
                  <a:lnTo>
                    <a:pt x="1257675" y="88952"/>
                  </a:lnTo>
                  <a:lnTo>
                    <a:pt x="1320000" y="78024"/>
                  </a:lnTo>
                  <a:lnTo>
                    <a:pt x="1383450" y="67749"/>
                  </a:lnTo>
                  <a:lnTo>
                    <a:pt x="1447999" y="58138"/>
                  </a:lnTo>
                  <a:lnTo>
                    <a:pt x="1513616" y="49206"/>
                  </a:lnTo>
                  <a:lnTo>
                    <a:pt x="1580276" y="40967"/>
                  </a:lnTo>
                  <a:lnTo>
                    <a:pt x="1647949" y="33433"/>
                  </a:lnTo>
                  <a:lnTo>
                    <a:pt x="1716606" y="26618"/>
                  </a:lnTo>
                  <a:lnTo>
                    <a:pt x="1786222" y="20537"/>
                  </a:lnTo>
                  <a:lnTo>
                    <a:pt x="1856766" y="15202"/>
                  </a:lnTo>
                  <a:lnTo>
                    <a:pt x="1918867" y="11179"/>
                  </a:lnTo>
                  <a:lnTo>
                    <a:pt x="2042854" y="5009"/>
                  </a:lnTo>
                  <a:lnTo>
                    <a:pt x="2166373" y="1298"/>
                  </a:lnTo>
                  <a:lnTo>
                    <a:pt x="2289208" y="0"/>
                  </a:lnTo>
                  <a:lnTo>
                    <a:pt x="2411146" y="1067"/>
                  </a:lnTo>
                  <a:lnTo>
                    <a:pt x="2531970" y="4452"/>
                  </a:lnTo>
                  <a:lnTo>
                    <a:pt x="2651467" y="10109"/>
                  </a:lnTo>
                  <a:lnTo>
                    <a:pt x="2769420" y="17991"/>
                  </a:lnTo>
                  <a:lnTo>
                    <a:pt x="2885614" y="28050"/>
                  </a:lnTo>
                  <a:lnTo>
                    <a:pt x="2942985" y="33881"/>
                  </a:lnTo>
                  <a:lnTo>
                    <a:pt x="2999836" y="40238"/>
                  </a:lnTo>
                  <a:lnTo>
                    <a:pt x="3056139" y="47117"/>
                  </a:lnTo>
                  <a:lnTo>
                    <a:pt x="3111869" y="54511"/>
                  </a:lnTo>
                  <a:lnTo>
                    <a:pt x="3166998" y="62413"/>
                  </a:lnTo>
                  <a:lnTo>
                    <a:pt x="3221499" y="70819"/>
                  </a:lnTo>
                  <a:lnTo>
                    <a:pt x="3275345" y="79722"/>
                  </a:lnTo>
                  <a:lnTo>
                    <a:pt x="3328510" y="89116"/>
                  </a:lnTo>
                  <a:lnTo>
                    <a:pt x="3380967" y="98996"/>
                  </a:lnTo>
                  <a:lnTo>
                    <a:pt x="3432688" y="109355"/>
                  </a:lnTo>
                  <a:lnTo>
                    <a:pt x="3483647" y="120188"/>
                  </a:lnTo>
                  <a:lnTo>
                    <a:pt x="3533817" y="131489"/>
                  </a:lnTo>
                  <a:lnTo>
                    <a:pt x="3583172" y="143252"/>
                  </a:lnTo>
                  <a:lnTo>
                    <a:pt x="3631683" y="155471"/>
                  </a:lnTo>
                  <a:lnTo>
                    <a:pt x="3679325" y="168140"/>
                  </a:lnTo>
                  <a:lnTo>
                    <a:pt x="3726070" y="181253"/>
                  </a:lnTo>
                  <a:lnTo>
                    <a:pt x="3771892" y="194805"/>
                  </a:lnTo>
                  <a:lnTo>
                    <a:pt x="3816764" y="208789"/>
                  </a:lnTo>
                  <a:lnTo>
                    <a:pt x="3860658" y="223200"/>
                  </a:lnTo>
                  <a:lnTo>
                    <a:pt x="3903549" y="238032"/>
                  </a:lnTo>
                  <a:lnTo>
                    <a:pt x="3945408" y="253279"/>
                  </a:lnTo>
                  <a:lnTo>
                    <a:pt x="3986210" y="268935"/>
                  </a:lnTo>
                  <a:lnTo>
                    <a:pt x="4025927" y="284993"/>
                  </a:lnTo>
                  <a:lnTo>
                    <a:pt x="4064532" y="301449"/>
                  </a:lnTo>
                  <a:lnTo>
                    <a:pt x="4101999" y="318297"/>
                  </a:lnTo>
                  <a:lnTo>
                    <a:pt x="4138301" y="335530"/>
                  </a:lnTo>
                  <a:lnTo>
                    <a:pt x="4173410" y="353142"/>
                  </a:lnTo>
                  <a:lnTo>
                    <a:pt x="4207301" y="371128"/>
                  </a:lnTo>
                  <a:lnTo>
                    <a:pt x="4271316" y="408198"/>
                  </a:lnTo>
                  <a:lnTo>
                    <a:pt x="4330133" y="446692"/>
                  </a:lnTo>
                  <a:lnTo>
                    <a:pt x="4383536" y="486564"/>
                  </a:lnTo>
                  <a:lnTo>
                    <a:pt x="4431310" y="527765"/>
                  </a:lnTo>
                  <a:lnTo>
                    <a:pt x="4473240" y="570249"/>
                  </a:lnTo>
                  <a:lnTo>
                    <a:pt x="4512492" y="618604"/>
                  </a:lnTo>
                  <a:lnTo>
                    <a:pt x="4545897" y="672033"/>
                  </a:lnTo>
                  <a:lnTo>
                    <a:pt x="4569215" y="725524"/>
                  </a:lnTo>
                  <a:lnTo>
                    <a:pt x="4582645" y="778929"/>
                  </a:lnTo>
                  <a:lnTo>
                    <a:pt x="4586383" y="832100"/>
                  </a:lnTo>
                  <a:lnTo>
                    <a:pt x="4584680" y="858552"/>
                  </a:lnTo>
                  <a:lnTo>
                    <a:pt x="4574252" y="911098"/>
                  </a:lnTo>
                  <a:lnTo>
                    <a:pt x="4554627" y="963042"/>
                  </a:lnTo>
                  <a:lnTo>
                    <a:pt x="4526001" y="1014237"/>
                  </a:lnTo>
                  <a:lnTo>
                    <a:pt x="4488573" y="1064536"/>
                  </a:lnTo>
                  <a:lnTo>
                    <a:pt x="4442540" y="1113792"/>
                  </a:lnTo>
                  <a:lnTo>
                    <a:pt x="4388099" y="1161857"/>
                  </a:lnTo>
                  <a:lnTo>
                    <a:pt x="4357787" y="1185397"/>
                  </a:lnTo>
                  <a:lnTo>
                    <a:pt x="4325447" y="1208585"/>
                  </a:lnTo>
                  <a:lnTo>
                    <a:pt x="4291105" y="1231401"/>
                  </a:lnTo>
                  <a:lnTo>
                    <a:pt x="4254783" y="1253827"/>
                  </a:lnTo>
                  <a:lnTo>
                    <a:pt x="4216508" y="1275846"/>
                  </a:lnTo>
                  <a:lnTo>
                    <a:pt x="4176304" y="1297437"/>
                  </a:lnTo>
                  <a:lnTo>
                    <a:pt x="4134195" y="1318584"/>
                  </a:lnTo>
                  <a:lnTo>
                    <a:pt x="4090206" y="1339268"/>
                  </a:lnTo>
                  <a:lnTo>
                    <a:pt x="4044362" y="1359470"/>
                  </a:lnTo>
                  <a:lnTo>
                    <a:pt x="3996688" y="1379172"/>
                  </a:lnTo>
                  <a:lnTo>
                    <a:pt x="3947208" y="1398355"/>
                  </a:lnTo>
                  <a:lnTo>
                    <a:pt x="3895947" y="1417001"/>
                  </a:lnTo>
                  <a:lnTo>
                    <a:pt x="3842930" y="1435092"/>
                  </a:lnTo>
                  <a:lnTo>
                    <a:pt x="3788181" y="1452610"/>
                  </a:lnTo>
                  <a:lnTo>
                    <a:pt x="3731724" y="1469535"/>
                  </a:lnTo>
                  <a:lnTo>
                    <a:pt x="3673586" y="1485849"/>
                  </a:lnTo>
                  <a:lnTo>
                    <a:pt x="3613790" y="1501535"/>
                  </a:lnTo>
                  <a:lnTo>
                    <a:pt x="3552360" y="1516573"/>
                  </a:lnTo>
                  <a:lnTo>
                    <a:pt x="3489323" y="1530945"/>
                  </a:lnTo>
                  <a:lnTo>
                    <a:pt x="3424702" y="1544634"/>
                  </a:lnTo>
                  <a:lnTo>
                    <a:pt x="3358522" y="1557619"/>
                  </a:lnTo>
                  <a:lnTo>
                    <a:pt x="3290807" y="1569884"/>
                  </a:lnTo>
                  <a:lnTo>
                    <a:pt x="3221583" y="1581409"/>
                  </a:lnTo>
                  <a:lnTo>
                    <a:pt x="3150874" y="1592176"/>
                  </a:lnTo>
                  <a:lnTo>
                    <a:pt x="3093903" y="23146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5561589" y="1968353"/>
              <a:ext cx="4586605" cy="2315210"/>
            </a:xfrm>
            <a:custGeom>
              <a:avLst/>
              <a:gdLst/>
              <a:ahLst/>
              <a:cxnLst/>
              <a:rect l="l" t="t" r="r" b="b"/>
              <a:pathLst>
                <a:path w="4586605" h="2315210" extrusionOk="0">
                  <a:moveTo>
                    <a:pt x="3093903" y="2314611"/>
                  </a:moveTo>
                  <a:lnTo>
                    <a:pt x="2291829" y="1652157"/>
                  </a:lnTo>
                  <a:lnTo>
                    <a:pt x="2223901" y="1651787"/>
                  </a:lnTo>
                  <a:lnTo>
                    <a:pt x="2156431" y="1650709"/>
                  </a:lnTo>
                  <a:lnTo>
                    <a:pt x="2089450" y="1648933"/>
                  </a:lnTo>
                  <a:lnTo>
                    <a:pt x="2022986" y="1646468"/>
                  </a:lnTo>
                  <a:lnTo>
                    <a:pt x="1957068" y="1643324"/>
                  </a:lnTo>
                  <a:lnTo>
                    <a:pt x="1891725" y="1639510"/>
                  </a:lnTo>
                  <a:lnTo>
                    <a:pt x="1826987" y="1635036"/>
                  </a:lnTo>
                  <a:lnTo>
                    <a:pt x="1762882" y="1629912"/>
                  </a:lnTo>
                  <a:lnTo>
                    <a:pt x="1699440" y="1624146"/>
                  </a:lnTo>
                  <a:lnTo>
                    <a:pt x="1636689" y="1617749"/>
                  </a:lnTo>
                  <a:lnTo>
                    <a:pt x="1574659" y="1610730"/>
                  </a:lnTo>
                  <a:lnTo>
                    <a:pt x="1513379" y="1603098"/>
                  </a:lnTo>
                  <a:lnTo>
                    <a:pt x="1452877" y="1594863"/>
                  </a:lnTo>
                  <a:lnTo>
                    <a:pt x="1393183" y="1586035"/>
                  </a:lnTo>
                  <a:lnTo>
                    <a:pt x="1334326" y="1576623"/>
                  </a:lnTo>
                  <a:lnTo>
                    <a:pt x="1276335" y="1566637"/>
                  </a:lnTo>
                  <a:lnTo>
                    <a:pt x="1219239" y="1556085"/>
                  </a:lnTo>
                  <a:lnTo>
                    <a:pt x="1163067" y="1544978"/>
                  </a:lnTo>
                  <a:lnTo>
                    <a:pt x="1107848" y="1533326"/>
                  </a:lnTo>
                  <a:lnTo>
                    <a:pt x="1053611" y="1521136"/>
                  </a:lnTo>
                  <a:lnTo>
                    <a:pt x="1000386" y="1508421"/>
                  </a:lnTo>
                  <a:lnTo>
                    <a:pt x="948201" y="1495187"/>
                  </a:lnTo>
                  <a:lnTo>
                    <a:pt x="897085" y="1481446"/>
                  </a:lnTo>
                  <a:lnTo>
                    <a:pt x="847068" y="1467207"/>
                  </a:lnTo>
                  <a:lnTo>
                    <a:pt x="798178" y="1452479"/>
                  </a:lnTo>
                  <a:lnTo>
                    <a:pt x="750445" y="1437272"/>
                  </a:lnTo>
                  <a:lnTo>
                    <a:pt x="703897" y="1421595"/>
                  </a:lnTo>
                  <a:lnTo>
                    <a:pt x="658564" y="1405457"/>
                  </a:lnTo>
                  <a:lnTo>
                    <a:pt x="614475" y="1388869"/>
                  </a:lnTo>
                  <a:lnTo>
                    <a:pt x="571659" y="1371840"/>
                  </a:lnTo>
                  <a:lnTo>
                    <a:pt x="530145" y="1354380"/>
                  </a:lnTo>
                  <a:lnTo>
                    <a:pt x="489961" y="1336497"/>
                  </a:lnTo>
                  <a:lnTo>
                    <a:pt x="451138" y="1318202"/>
                  </a:lnTo>
                  <a:lnTo>
                    <a:pt x="413703" y="1299503"/>
                  </a:lnTo>
                  <a:lnTo>
                    <a:pt x="377687" y="1280411"/>
                  </a:lnTo>
                  <a:lnTo>
                    <a:pt x="343118" y="1260935"/>
                  </a:lnTo>
                  <a:lnTo>
                    <a:pt x="310026" y="1241085"/>
                  </a:lnTo>
                  <a:lnTo>
                    <a:pt x="248385" y="1200298"/>
                  </a:lnTo>
                  <a:lnTo>
                    <a:pt x="192999" y="1158128"/>
                  </a:lnTo>
                  <a:lnTo>
                    <a:pt x="144099" y="1114650"/>
                  </a:lnTo>
                  <a:lnTo>
                    <a:pt x="101918" y="1069941"/>
                  </a:lnTo>
                  <a:lnTo>
                    <a:pt x="66688" y="1024077"/>
                  </a:lnTo>
                  <a:lnTo>
                    <a:pt x="38642" y="977133"/>
                  </a:lnTo>
                  <a:lnTo>
                    <a:pt x="18013" y="929186"/>
                  </a:lnTo>
                  <a:lnTo>
                    <a:pt x="4793" y="878977"/>
                  </a:lnTo>
                  <a:lnTo>
                    <a:pt x="0" y="827551"/>
                  </a:lnTo>
                  <a:lnTo>
                    <a:pt x="908" y="802037"/>
                  </a:lnTo>
                  <a:lnTo>
                    <a:pt x="9194" y="751474"/>
                  </a:lnTo>
                  <a:lnTo>
                    <a:pt x="25918" y="701620"/>
                  </a:lnTo>
                  <a:lnTo>
                    <a:pt x="50857" y="652585"/>
                  </a:lnTo>
                  <a:lnTo>
                    <a:pt x="83784" y="604476"/>
                  </a:lnTo>
                  <a:lnTo>
                    <a:pt x="124476" y="557403"/>
                  </a:lnTo>
                  <a:lnTo>
                    <a:pt x="172707" y="511473"/>
                  </a:lnTo>
                  <a:lnTo>
                    <a:pt x="228252" y="466795"/>
                  </a:lnTo>
                  <a:lnTo>
                    <a:pt x="290887" y="423477"/>
                  </a:lnTo>
                  <a:lnTo>
                    <a:pt x="324792" y="402362"/>
                  </a:lnTo>
                  <a:lnTo>
                    <a:pt x="360386" y="381628"/>
                  </a:lnTo>
                  <a:lnTo>
                    <a:pt x="397639" y="361288"/>
                  </a:lnTo>
                  <a:lnTo>
                    <a:pt x="436524" y="341355"/>
                  </a:lnTo>
                  <a:lnTo>
                    <a:pt x="477013" y="321844"/>
                  </a:lnTo>
                  <a:lnTo>
                    <a:pt x="519078" y="302768"/>
                  </a:lnTo>
                  <a:lnTo>
                    <a:pt x="562690" y="284141"/>
                  </a:lnTo>
                  <a:lnTo>
                    <a:pt x="607821" y="265975"/>
                  </a:lnTo>
                  <a:lnTo>
                    <a:pt x="654444" y="248285"/>
                  </a:lnTo>
                  <a:lnTo>
                    <a:pt x="702530" y="231084"/>
                  </a:lnTo>
                  <a:lnTo>
                    <a:pt x="752050" y="214385"/>
                  </a:lnTo>
                  <a:lnTo>
                    <a:pt x="802978" y="198203"/>
                  </a:lnTo>
                  <a:lnTo>
                    <a:pt x="855284" y="182550"/>
                  </a:lnTo>
                  <a:lnTo>
                    <a:pt x="908942" y="167441"/>
                  </a:lnTo>
                  <a:lnTo>
                    <a:pt x="963921" y="152888"/>
                  </a:lnTo>
                  <a:lnTo>
                    <a:pt x="1020196" y="138906"/>
                  </a:lnTo>
                  <a:lnTo>
                    <a:pt x="1077736" y="125508"/>
                  </a:lnTo>
                  <a:lnTo>
                    <a:pt x="1136515" y="112707"/>
                  </a:lnTo>
                  <a:lnTo>
                    <a:pt x="1196504" y="100517"/>
                  </a:lnTo>
                  <a:lnTo>
                    <a:pt x="1257675" y="88952"/>
                  </a:lnTo>
                  <a:lnTo>
                    <a:pt x="1320000" y="78024"/>
                  </a:lnTo>
                  <a:lnTo>
                    <a:pt x="1383450" y="67749"/>
                  </a:lnTo>
                  <a:lnTo>
                    <a:pt x="1447999" y="58138"/>
                  </a:lnTo>
                  <a:lnTo>
                    <a:pt x="1513616" y="49206"/>
                  </a:lnTo>
                  <a:lnTo>
                    <a:pt x="1580276" y="40967"/>
                  </a:lnTo>
                  <a:lnTo>
                    <a:pt x="1647949" y="33433"/>
                  </a:lnTo>
                  <a:lnTo>
                    <a:pt x="1716606" y="26618"/>
                  </a:lnTo>
                  <a:lnTo>
                    <a:pt x="1786222" y="20537"/>
                  </a:lnTo>
                  <a:lnTo>
                    <a:pt x="1856766" y="15202"/>
                  </a:lnTo>
                  <a:lnTo>
                    <a:pt x="1918867" y="11179"/>
                  </a:lnTo>
                  <a:lnTo>
                    <a:pt x="1980906" y="7784"/>
                  </a:lnTo>
                  <a:lnTo>
                    <a:pt x="2042854" y="5009"/>
                  </a:lnTo>
                  <a:lnTo>
                    <a:pt x="2104685" y="2849"/>
                  </a:lnTo>
                  <a:lnTo>
                    <a:pt x="2166373" y="1298"/>
                  </a:lnTo>
                  <a:lnTo>
                    <a:pt x="2227889" y="350"/>
                  </a:lnTo>
                  <a:lnTo>
                    <a:pt x="2289208" y="0"/>
                  </a:lnTo>
                  <a:lnTo>
                    <a:pt x="2350303" y="240"/>
                  </a:lnTo>
                  <a:lnTo>
                    <a:pt x="2411146" y="1067"/>
                  </a:lnTo>
                  <a:lnTo>
                    <a:pt x="2471711" y="2473"/>
                  </a:lnTo>
                  <a:lnTo>
                    <a:pt x="2531970" y="4452"/>
                  </a:lnTo>
                  <a:lnTo>
                    <a:pt x="2591898" y="7000"/>
                  </a:lnTo>
                  <a:lnTo>
                    <a:pt x="2651467" y="10109"/>
                  </a:lnTo>
                  <a:lnTo>
                    <a:pt x="2710649" y="13775"/>
                  </a:lnTo>
                  <a:lnTo>
                    <a:pt x="2769420" y="17991"/>
                  </a:lnTo>
                  <a:lnTo>
                    <a:pt x="2827750" y="22751"/>
                  </a:lnTo>
                  <a:lnTo>
                    <a:pt x="2885614" y="28050"/>
                  </a:lnTo>
                  <a:lnTo>
                    <a:pt x="2942985" y="33881"/>
                  </a:lnTo>
                  <a:lnTo>
                    <a:pt x="2999836" y="40238"/>
                  </a:lnTo>
                  <a:lnTo>
                    <a:pt x="3056139" y="47117"/>
                  </a:lnTo>
                  <a:lnTo>
                    <a:pt x="3111869" y="54511"/>
                  </a:lnTo>
                  <a:lnTo>
                    <a:pt x="3166998" y="62413"/>
                  </a:lnTo>
                  <a:lnTo>
                    <a:pt x="3221499" y="70819"/>
                  </a:lnTo>
                  <a:lnTo>
                    <a:pt x="3275345" y="79722"/>
                  </a:lnTo>
                  <a:lnTo>
                    <a:pt x="3328510" y="89116"/>
                  </a:lnTo>
                  <a:lnTo>
                    <a:pt x="3380967" y="98996"/>
                  </a:lnTo>
                  <a:lnTo>
                    <a:pt x="3432688" y="109355"/>
                  </a:lnTo>
                  <a:lnTo>
                    <a:pt x="3483647" y="120188"/>
                  </a:lnTo>
                  <a:lnTo>
                    <a:pt x="3533817" y="131489"/>
                  </a:lnTo>
                  <a:lnTo>
                    <a:pt x="3583172" y="143252"/>
                  </a:lnTo>
                  <a:lnTo>
                    <a:pt x="3631683" y="155471"/>
                  </a:lnTo>
                  <a:lnTo>
                    <a:pt x="3679325" y="168140"/>
                  </a:lnTo>
                  <a:lnTo>
                    <a:pt x="3726070" y="181253"/>
                  </a:lnTo>
                  <a:lnTo>
                    <a:pt x="3771892" y="194805"/>
                  </a:lnTo>
                  <a:lnTo>
                    <a:pt x="3816764" y="208789"/>
                  </a:lnTo>
                  <a:lnTo>
                    <a:pt x="3860658" y="223200"/>
                  </a:lnTo>
                  <a:lnTo>
                    <a:pt x="3903549" y="238032"/>
                  </a:lnTo>
                  <a:lnTo>
                    <a:pt x="3945408" y="253279"/>
                  </a:lnTo>
                  <a:lnTo>
                    <a:pt x="3986210" y="268935"/>
                  </a:lnTo>
                  <a:lnTo>
                    <a:pt x="4025927" y="284993"/>
                  </a:lnTo>
                  <a:lnTo>
                    <a:pt x="4064532" y="301449"/>
                  </a:lnTo>
                  <a:lnTo>
                    <a:pt x="4101999" y="318297"/>
                  </a:lnTo>
                  <a:lnTo>
                    <a:pt x="4138301" y="335530"/>
                  </a:lnTo>
                  <a:lnTo>
                    <a:pt x="4173410" y="353142"/>
                  </a:lnTo>
                  <a:lnTo>
                    <a:pt x="4207301" y="371128"/>
                  </a:lnTo>
                  <a:lnTo>
                    <a:pt x="4271316" y="408198"/>
                  </a:lnTo>
                  <a:lnTo>
                    <a:pt x="4330133" y="446692"/>
                  </a:lnTo>
                  <a:lnTo>
                    <a:pt x="4383536" y="486564"/>
                  </a:lnTo>
                  <a:lnTo>
                    <a:pt x="4431310" y="527765"/>
                  </a:lnTo>
                  <a:lnTo>
                    <a:pt x="4473240" y="570249"/>
                  </a:lnTo>
                  <a:lnTo>
                    <a:pt x="4512492" y="618604"/>
                  </a:lnTo>
                  <a:lnTo>
                    <a:pt x="4545897" y="672033"/>
                  </a:lnTo>
                  <a:lnTo>
                    <a:pt x="4569215" y="725524"/>
                  </a:lnTo>
                  <a:lnTo>
                    <a:pt x="4582645" y="778929"/>
                  </a:lnTo>
                  <a:lnTo>
                    <a:pt x="4586383" y="832100"/>
                  </a:lnTo>
                  <a:lnTo>
                    <a:pt x="4584680" y="858552"/>
                  </a:lnTo>
                  <a:lnTo>
                    <a:pt x="4574252" y="911098"/>
                  </a:lnTo>
                  <a:lnTo>
                    <a:pt x="4554627" y="963042"/>
                  </a:lnTo>
                  <a:lnTo>
                    <a:pt x="4526001" y="1014237"/>
                  </a:lnTo>
                  <a:lnTo>
                    <a:pt x="4488573" y="1064536"/>
                  </a:lnTo>
                  <a:lnTo>
                    <a:pt x="4442540" y="1113792"/>
                  </a:lnTo>
                  <a:lnTo>
                    <a:pt x="4388099" y="1161857"/>
                  </a:lnTo>
                  <a:lnTo>
                    <a:pt x="4357787" y="1185397"/>
                  </a:lnTo>
                  <a:lnTo>
                    <a:pt x="4325447" y="1208585"/>
                  </a:lnTo>
                  <a:lnTo>
                    <a:pt x="4291105" y="1231401"/>
                  </a:lnTo>
                  <a:lnTo>
                    <a:pt x="4254783" y="1253827"/>
                  </a:lnTo>
                  <a:lnTo>
                    <a:pt x="4216508" y="1275846"/>
                  </a:lnTo>
                  <a:lnTo>
                    <a:pt x="4176304" y="1297437"/>
                  </a:lnTo>
                  <a:lnTo>
                    <a:pt x="4134195" y="1318584"/>
                  </a:lnTo>
                  <a:lnTo>
                    <a:pt x="4090206" y="1339268"/>
                  </a:lnTo>
                  <a:lnTo>
                    <a:pt x="4044362" y="1359470"/>
                  </a:lnTo>
                  <a:lnTo>
                    <a:pt x="3996688" y="1379172"/>
                  </a:lnTo>
                  <a:lnTo>
                    <a:pt x="3947208" y="1398355"/>
                  </a:lnTo>
                  <a:lnTo>
                    <a:pt x="3895947" y="1417001"/>
                  </a:lnTo>
                  <a:lnTo>
                    <a:pt x="3842930" y="1435092"/>
                  </a:lnTo>
                  <a:lnTo>
                    <a:pt x="3788181" y="1452610"/>
                  </a:lnTo>
                  <a:lnTo>
                    <a:pt x="3731724" y="1469535"/>
                  </a:lnTo>
                  <a:lnTo>
                    <a:pt x="3673586" y="1485849"/>
                  </a:lnTo>
                  <a:lnTo>
                    <a:pt x="3613790" y="1501535"/>
                  </a:lnTo>
                  <a:lnTo>
                    <a:pt x="3552360" y="1516573"/>
                  </a:lnTo>
                  <a:lnTo>
                    <a:pt x="3489323" y="1530945"/>
                  </a:lnTo>
                  <a:lnTo>
                    <a:pt x="3424702" y="1544634"/>
                  </a:lnTo>
                  <a:lnTo>
                    <a:pt x="3358522" y="1557619"/>
                  </a:lnTo>
                  <a:lnTo>
                    <a:pt x="3290807" y="1569884"/>
                  </a:lnTo>
                  <a:lnTo>
                    <a:pt x="3221583" y="1581409"/>
                  </a:lnTo>
                  <a:lnTo>
                    <a:pt x="3150874" y="1592176"/>
                  </a:lnTo>
                  <a:lnTo>
                    <a:pt x="3093903" y="2314611"/>
                  </a:lnTo>
                  <a:close/>
                </a:path>
              </a:pathLst>
            </a:custGeom>
            <a:noFill/>
            <a:ln w="12675" cap="flat" cmpd="sng">
              <a:solidFill>
                <a:srgbClr val="A600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22"/>
          <p:cNvSpPr txBox="1"/>
          <p:nvPr/>
        </p:nvSpPr>
        <p:spPr>
          <a:xfrm>
            <a:off x="6303962" y="2401887"/>
            <a:ext cx="2973387" cy="757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41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you say that in a full sentence, please?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228600" y="198437"/>
            <a:ext cx="8108950" cy="731837"/>
          </a:xfrm>
          <a:prstGeom prst="rect">
            <a:avLst/>
          </a:prstGeom>
          <a:solidFill>
            <a:srgbClr val="E40045"/>
          </a:solidFill>
          <a:ln>
            <a:noFill/>
          </a:ln>
        </p:spPr>
        <p:txBody>
          <a:bodyPr spcFirstLastPara="1" wrap="square" lIns="0" tIns="107950" rIns="0" bIns="0" anchor="t" anchorCtr="0">
            <a:spAutoFit/>
          </a:bodyPr>
          <a:lstStyle/>
          <a:p>
            <a:pPr marL="27622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Mathematical Thinking</a:t>
            </a:r>
            <a:endParaRPr/>
          </a:p>
        </p:txBody>
      </p:sp>
      <p:grpSp>
        <p:nvGrpSpPr>
          <p:cNvPr id="210" name="Google Shape;210;p23"/>
          <p:cNvGrpSpPr/>
          <p:nvPr/>
        </p:nvGrpSpPr>
        <p:grpSpPr>
          <a:xfrm>
            <a:off x="66675" y="4327529"/>
            <a:ext cx="3563934" cy="2433470"/>
            <a:chOff x="67003" y="4327392"/>
            <a:chExt cx="3563620" cy="2432839"/>
          </a:xfrm>
        </p:grpSpPr>
        <p:sp>
          <p:nvSpPr>
            <p:cNvPr id="211" name="Google Shape;211;p23"/>
            <p:cNvSpPr/>
            <p:nvPr/>
          </p:nvSpPr>
          <p:spPr>
            <a:xfrm>
              <a:off x="67003" y="4327392"/>
              <a:ext cx="3563620" cy="2098675"/>
            </a:xfrm>
            <a:custGeom>
              <a:avLst/>
              <a:gdLst/>
              <a:ahLst/>
              <a:cxnLst/>
              <a:rect l="l" t="t" r="r" b="b"/>
              <a:pathLst>
                <a:path w="3563620" h="2098675" extrusionOk="0">
                  <a:moveTo>
                    <a:pt x="3110706" y="159486"/>
                  </a:moveTo>
                  <a:lnTo>
                    <a:pt x="1852696" y="159486"/>
                  </a:lnTo>
                  <a:lnTo>
                    <a:pt x="1879612" y="123096"/>
                  </a:lnTo>
                  <a:lnTo>
                    <a:pt x="1912394" y="90665"/>
                  </a:lnTo>
                  <a:lnTo>
                    <a:pt x="1950365" y="62562"/>
                  </a:lnTo>
                  <a:lnTo>
                    <a:pt x="1992850" y="39162"/>
                  </a:lnTo>
                  <a:lnTo>
                    <a:pt x="2039173" y="20836"/>
                  </a:lnTo>
                  <a:lnTo>
                    <a:pt x="2088659" y="7956"/>
                  </a:lnTo>
                  <a:lnTo>
                    <a:pt x="2140630" y="895"/>
                  </a:lnTo>
                  <a:lnTo>
                    <a:pt x="2193329" y="0"/>
                  </a:lnTo>
                  <a:lnTo>
                    <a:pt x="2244946" y="5194"/>
                  </a:lnTo>
                  <a:lnTo>
                    <a:pt x="2294729" y="16214"/>
                  </a:lnTo>
                  <a:lnTo>
                    <a:pt x="2341928" y="32797"/>
                  </a:lnTo>
                  <a:lnTo>
                    <a:pt x="2385793" y="54678"/>
                  </a:lnTo>
                  <a:lnTo>
                    <a:pt x="2425573" y="81594"/>
                  </a:lnTo>
                  <a:lnTo>
                    <a:pt x="2460516" y="113281"/>
                  </a:lnTo>
                  <a:lnTo>
                    <a:pt x="3070054" y="113281"/>
                  </a:lnTo>
                  <a:lnTo>
                    <a:pt x="3095259" y="138561"/>
                  </a:lnTo>
                  <a:lnTo>
                    <a:pt x="3110706" y="159486"/>
                  </a:lnTo>
                  <a:close/>
                </a:path>
                <a:path w="3563620" h="2098675" extrusionOk="0">
                  <a:moveTo>
                    <a:pt x="3070054" y="113281"/>
                  </a:moveTo>
                  <a:lnTo>
                    <a:pt x="2460516" y="113281"/>
                  </a:lnTo>
                  <a:lnTo>
                    <a:pt x="2496000" y="83805"/>
                  </a:lnTo>
                  <a:lnTo>
                    <a:pt x="2535301" y="58526"/>
                  </a:lnTo>
                  <a:lnTo>
                    <a:pt x="2577852" y="37588"/>
                  </a:lnTo>
                  <a:lnTo>
                    <a:pt x="2623086" y="21132"/>
                  </a:lnTo>
                  <a:lnTo>
                    <a:pt x="2670434" y="9299"/>
                  </a:lnTo>
                  <a:lnTo>
                    <a:pt x="2719329" y="2232"/>
                  </a:lnTo>
                  <a:lnTo>
                    <a:pt x="2769204" y="72"/>
                  </a:lnTo>
                  <a:lnTo>
                    <a:pt x="2819491" y="2961"/>
                  </a:lnTo>
                  <a:lnTo>
                    <a:pt x="2869623" y="11042"/>
                  </a:lnTo>
                  <a:lnTo>
                    <a:pt x="2923909" y="26126"/>
                  </a:lnTo>
                  <a:lnTo>
                    <a:pt x="2974188" y="46919"/>
                  </a:lnTo>
                  <a:lnTo>
                    <a:pt x="3019889" y="72922"/>
                  </a:lnTo>
                  <a:lnTo>
                    <a:pt x="3060436" y="103635"/>
                  </a:lnTo>
                  <a:lnTo>
                    <a:pt x="3070054" y="113281"/>
                  </a:lnTo>
                  <a:close/>
                </a:path>
                <a:path w="3563620" h="2098675" extrusionOk="0">
                  <a:moveTo>
                    <a:pt x="3153859" y="245462"/>
                  </a:moveTo>
                  <a:lnTo>
                    <a:pt x="1156397" y="245462"/>
                  </a:lnTo>
                  <a:lnTo>
                    <a:pt x="1183263" y="210021"/>
                  </a:lnTo>
                  <a:lnTo>
                    <a:pt x="1214772" y="177678"/>
                  </a:lnTo>
                  <a:lnTo>
                    <a:pt x="1250503" y="148673"/>
                  </a:lnTo>
                  <a:lnTo>
                    <a:pt x="1290033" y="123247"/>
                  </a:lnTo>
                  <a:lnTo>
                    <a:pt x="1332940" y="101641"/>
                  </a:lnTo>
                  <a:lnTo>
                    <a:pt x="1378801" y="84096"/>
                  </a:lnTo>
                  <a:lnTo>
                    <a:pt x="1427195" y="70852"/>
                  </a:lnTo>
                  <a:lnTo>
                    <a:pt x="1477700" y="62152"/>
                  </a:lnTo>
                  <a:lnTo>
                    <a:pt x="1529125" y="58266"/>
                  </a:lnTo>
                  <a:lnTo>
                    <a:pt x="1580236" y="59223"/>
                  </a:lnTo>
                  <a:lnTo>
                    <a:pt x="1630539" y="64894"/>
                  </a:lnTo>
                  <a:lnTo>
                    <a:pt x="1679542" y="75152"/>
                  </a:lnTo>
                  <a:lnTo>
                    <a:pt x="1726752" y="89867"/>
                  </a:lnTo>
                  <a:lnTo>
                    <a:pt x="1771676" y="108914"/>
                  </a:lnTo>
                  <a:lnTo>
                    <a:pt x="1813822" y="132162"/>
                  </a:lnTo>
                  <a:lnTo>
                    <a:pt x="1852696" y="159486"/>
                  </a:lnTo>
                  <a:lnTo>
                    <a:pt x="3110706" y="159486"/>
                  </a:lnTo>
                  <a:lnTo>
                    <a:pt x="3123784" y="177201"/>
                  </a:lnTo>
                  <a:lnTo>
                    <a:pt x="3145439" y="219054"/>
                  </a:lnTo>
                  <a:lnTo>
                    <a:pt x="3153859" y="245462"/>
                  </a:lnTo>
                  <a:close/>
                </a:path>
                <a:path w="3563620" h="2098675" extrusionOk="0">
                  <a:moveTo>
                    <a:pt x="431115" y="1717589"/>
                  </a:moveTo>
                  <a:lnTo>
                    <a:pt x="382435" y="1714092"/>
                  </a:lnTo>
                  <a:lnTo>
                    <a:pt x="335305" y="1705449"/>
                  </a:lnTo>
                  <a:lnTo>
                    <a:pt x="290318" y="1691914"/>
                  </a:lnTo>
                  <a:lnTo>
                    <a:pt x="248064" y="1673742"/>
                  </a:lnTo>
                  <a:lnTo>
                    <a:pt x="209135" y="1651187"/>
                  </a:lnTo>
                  <a:lnTo>
                    <a:pt x="174123" y="1624503"/>
                  </a:lnTo>
                  <a:lnTo>
                    <a:pt x="143618" y="1593944"/>
                  </a:lnTo>
                  <a:lnTo>
                    <a:pt x="118213" y="1559766"/>
                  </a:lnTo>
                  <a:lnTo>
                    <a:pt x="96979" y="1518446"/>
                  </a:lnTo>
                  <a:lnTo>
                    <a:pt x="84169" y="1475774"/>
                  </a:lnTo>
                  <a:lnTo>
                    <a:pt x="79646" y="1432506"/>
                  </a:lnTo>
                  <a:lnTo>
                    <a:pt x="83276" y="1389400"/>
                  </a:lnTo>
                  <a:lnTo>
                    <a:pt x="94922" y="1347213"/>
                  </a:lnTo>
                  <a:lnTo>
                    <a:pt x="114449" y="1306703"/>
                  </a:lnTo>
                  <a:lnTo>
                    <a:pt x="141722" y="1268628"/>
                  </a:lnTo>
                  <a:lnTo>
                    <a:pt x="176603" y="1233743"/>
                  </a:lnTo>
                  <a:lnTo>
                    <a:pt x="129640" y="1207293"/>
                  </a:lnTo>
                  <a:lnTo>
                    <a:pt x="89226" y="1175785"/>
                  </a:lnTo>
                  <a:lnTo>
                    <a:pt x="55780" y="1139983"/>
                  </a:lnTo>
                  <a:lnTo>
                    <a:pt x="29718" y="1100653"/>
                  </a:lnTo>
                  <a:lnTo>
                    <a:pt x="11456" y="1058561"/>
                  </a:lnTo>
                  <a:lnTo>
                    <a:pt x="1411" y="1014471"/>
                  </a:lnTo>
                  <a:lnTo>
                    <a:pt x="0" y="969148"/>
                  </a:lnTo>
                  <a:lnTo>
                    <a:pt x="7638" y="923359"/>
                  </a:lnTo>
                  <a:lnTo>
                    <a:pt x="21948" y="883884"/>
                  </a:lnTo>
                  <a:lnTo>
                    <a:pt x="42645" y="847085"/>
                  </a:lnTo>
                  <a:lnTo>
                    <a:pt x="69186" y="813353"/>
                  </a:lnTo>
                  <a:lnTo>
                    <a:pt x="101030" y="783080"/>
                  </a:lnTo>
                  <a:lnTo>
                    <a:pt x="137633" y="756657"/>
                  </a:lnTo>
                  <a:lnTo>
                    <a:pt x="178455" y="734475"/>
                  </a:lnTo>
                  <a:lnTo>
                    <a:pt x="222952" y="716927"/>
                  </a:lnTo>
                  <a:lnTo>
                    <a:pt x="270582" y="704403"/>
                  </a:lnTo>
                  <a:lnTo>
                    <a:pt x="320803" y="697295"/>
                  </a:lnTo>
                  <a:lnTo>
                    <a:pt x="323786" y="690785"/>
                  </a:lnTo>
                  <a:lnTo>
                    <a:pt x="318976" y="644717"/>
                  </a:lnTo>
                  <a:lnTo>
                    <a:pt x="320082" y="599055"/>
                  </a:lnTo>
                  <a:lnTo>
                    <a:pt x="326922" y="554118"/>
                  </a:lnTo>
                  <a:lnTo>
                    <a:pt x="339318" y="510226"/>
                  </a:lnTo>
                  <a:lnTo>
                    <a:pt x="357087" y="467702"/>
                  </a:lnTo>
                  <a:lnTo>
                    <a:pt x="380051" y="426864"/>
                  </a:lnTo>
                  <a:lnTo>
                    <a:pt x="408029" y="388034"/>
                  </a:lnTo>
                  <a:lnTo>
                    <a:pt x="440841" y="351533"/>
                  </a:lnTo>
                  <a:lnTo>
                    <a:pt x="478306" y="317679"/>
                  </a:lnTo>
                  <a:lnTo>
                    <a:pt x="520244" y="286795"/>
                  </a:lnTo>
                  <a:lnTo>
                    <a:pt x="566476" y="259201"/>
                  </a:lnTo>
                  <a:lnTo>
                    <a:pt x="611792" y="237376"/>
                  </a:lnTo>
                  <a:lnTo>
                    <a:pt x="658931" y="219284"/>
                  </a:lnTo>
                  <a:lnTo>
                    <a:pt x="707557" y="204935"/>
                  </a:lnTo>
                  <a:lnTo>
                    <a:pt x="757332" y="194335"/>
                  </a:lnTo>
                  <a:lnTo>
                    <a:pt x="807919" y="187493"/>
                  </a:lnTo>
                  <a:lnTo>
                    <a:pt x="858979" y="184415"/>
                  </a:lnTo>
                  <a:lnTo>
                    <a:pt x="910176" y="185111"/>
                  </a:lnTo>
                  <a:lnTo>
                    <a:pt x="961172" y="189588"/>
                  </a:lnTo>
                  <a:lnTo>
                    <a:pt x="1011629" y="197854"/>
                  </a:lnTo>
                  <a:lnTo>
                    <a:pt x="1061211" y="209916"/>
                  </a:lnTo>
                  <a:lnTo>
                    <a:pt x="1109579" y="225783"/>
                  </a:lnTo>
                  <a:lnTo>
                    <a:pt x="1156397" y="245462"/>
                  </a:lnTo>
                  <a:lnTo>
                    <a:pt x="3153859" y="245462"/>
                  </a:lnTo>
                  <a:lnTo>
                    <a:pt x="3159649" y="263623"/>
                  </a:lnTo>
                  <a:lnTo>
                    <a:pt x="3210905" y="277621"/>
                  </a:lnTo>
                  <a:lnTo>
                    <a:pt x="3259190" y="296382"/>
                  </a:lnTo>
                  <a:lnTo>
                    <a:pt x="3304041" y="319599"/>
                  </a:lnTo>
                  <a:lnTo>
                    <a:pt x="3344997" y="346962"/>
                  </a:lnTo>
                  <a:lnTo>
                    <a:pt x="3381596" y="378163"/>
                  </a:lnTo>
                  <a:lnTo>
                    <a:pt x="3413375" y="412894"/>
                  </a:lnTo>
                  <a:lnTo>
                    <a:pt x="3439874" y="450845"/>
                  </a:lnTo>
                  <a:lnTo>
                    <a:pt x="3463164" y="497982"/>
                  </a:lnTo>
                  <a:lnTo>
                    <a:pt x="3477711" y="546810"/>
                  </a:lnTo>
                  <a:lnTo>
                    <a:pt x="3483495" y="596564"/>
                  </a:lnTo>
                  <a:lnTo>
                    <a:pt x="3480492" y="646476"/>
                  </a:lnTo>
                  <a:lnTo>
                    <a:pt x="3468684" y="695779"/>
                  </a:lnTo>
                  <a:lnTo>
                    <a:pt x="3448046" y="743709"/>
                  </a:lnTo>
                  <a:lnTo>
                    <a:pt x="3481510" y="782769"/>
                  </a:lnTo>
                  <a:lnTo>
                    <a:pt x="3509356" y="823971"/>
                  </a:lnTo>
                  <a:lnTo>
                    <a:pt x="3531522" y="866938"/>
                  </a:lnTo>
                  <a:lnTo>
                    <a:pt x="3547943" y="911293"/>
                  </a:lnTo>
                  <a:lnTo>
                    <a:pt x="3558557" y="956660"/>
                  </a:lnTo>
                  <a:lnTo>
                    <a:pt x="3563301" y="1002661"/>
                  </a:lnTo>
                  <a:lnTo>
                    <a:pt x="3562111" y="1048922"/>
                  </a:lnTo>
                  <a:lnTo>
                    <a:pt x="3554923" y="1095064"/>
                  </a:lnTo>
                  <a:lnTo>
                    <a:pt x="3541675" y="1140712"/>
                  </a:lnTo>
                  <a:lnTo>
                    <a:pt x="3522303" y="1185488"/>
                  </a:lnTo>
                  <a:lnTo>
                    <a:pt x="3499658" y="1224590"/>
                  </a:lnTo>
                  <a:lnTo>
                    <a:pt x="3472738" y="1261387"/>
                  </a:lnTo>
                  <a:lnTo>
                    <a:pt x="3441823" y="1295703"/>
                  </a:lnTo>
                  <a:lnTo>
                    <a:pt x="3407194" y="1327363"/>
                  </a:lnTo>
                  <a:lnTo>
                    <a:pt x="3369131" y="1356191"/>
                  </a:lnTo>
                  <a:lnTo>
                    <a:pt x="3327915" y="1382011"/>
                  </a:lnTo>
                  <a:lnTo>
                    <a:pt x="3283826" y="1404647"/>
                  </a:lnTo>
                  <a:lnTo>
                    <a:pt x="3237144" y="1423925"/>
                  </a:lnTo>
                  <a:lnTo>
                    <a:pt x="3188151" y="1439667"/>
                  </a:lnTo>
                  <a:lnTo>
                    <a:pt x="3137127" y="1451699"/>
                  </a:lnTo>
                  <a:lnTo>
                    <a:pt x="3084351" y="1459844"/>
                  </a:lnTo>
                  <a:lnTo>
                    <a:pt x="3080490" y="1505465"/>
                  </a:lnTo>
                  <a:lnTo>
                    <a:pt x="3070030" y="1549839"/>
                  </a:lnTo>
                  <a:lnTo>
                    <a:pt x="3053270" y="1592562"/>
                  </a:lnTo>
                  <a:lnTo>
                    <a:pt x="3030511" y="1633234"/>
                  </a:lnTo>
                  <a:lnTo>
                    <a:pt x="3002052" y="1671450"/>
                  </a:lnTo>
                  <a:lnTo>
                    <a:pt x="2968193" y="1706808"/>
                  </a:lnTo>
                  <a:lnTo>
                    <a:pt x="2957418" y="1715685"/>
                  </a:lnTo>
                  <a:lnTo>
                    <a:pt x="480754" y="1715685"/>
                  </a:lnTo>
                  <a:lnTo>
                    <a:pt x="431115" y="1717589"/>
                  </a:lnTo>
                  <a:close/>
                </a:path>
                <a:path w="3563620" h="2098675" extrusionOk="0">
                  <a:moveTo>
                    <a:pt x="1023110" y="1973126"/>
                  </a:moveTo>
                  <a:lnTo>
                    <a:pt x="972661" y="1970903"/>
                  </a:lnTo>
                  <a:lnTo>
                    <a:pt x="922359" y="1965428"/>
                  </a:lnTo>
                  <a:lnTo>
                    <a:pt x="872440" y="1956674"/>
                  </a:lnTo>
                  <a:lnTo>
                    <a:pt x="818222" y="1943210"/>
                  </a:lnTo>
                  <a:lnTo>
                    <a:pt x="766066" y="1926041"/>
                  </a:lnTo>
                  <a:lnTo>
                    <a:pt x="716235" y="1905330"/>
                  </a:lnTo>
                  <a:lnTo>
                    <a:pt x="668991" y="1881236"/>
                  </a:lnTo>
                  <a:lnTo>
                    <a:pt x="624596" y="1853922"/>
                  </a:lnTo>
                  <a:lnTo>
                    <a:pt x="583313" y="1823549"/>
                  </a:lnTo>
                  <a:lnTo>
                    <a:pt x="545404" y="1790277"/>
                  </a:lnTo>
                  <a:lnTo>
                    <a:pt x="511130" y="1754269"/>
                  </a:lnTo>
                  <a:lnTo>
                    <a:pt x="480754" y="1715685"/>
                  </a:lnTo>
                  <a:lnTo>
                    <a:pt x="2957418" y="1715685"/>
                  </a:lnTo>
                  <a:lnTo>
                    <a:pt x="2929234" y="1738906"/>
                  </a:lnTo>
                  <a:lnTo>
                    <a:pt x="2885475" y="1767340"/>
                  </a:lnTo>
                  <a:lnTo>
                    <a:pt x="2858558" y="1780932"/>
                  </a:lnTo>
                  <a:lnTo>
                    <a:pt x="2355308" y="1780932"/>
                  </a:lnTo>
                  <a:lnTo>
                    <a:pt x="2337409" y="1821408"/>
                  </a:lnTo>
                  <a:lnTo>
                    <a:pt x="2315060" y="1859878"/>
                  </a:lnTo>
                  <a:lnTo>
                    <a:pt x="2288522" y="1896157"/>
                  </a:lnTo>
                  <a:lnTo>
                    <a:pt x="2285086" y="1899983"/>
                  </a:lnTo>
                  <a:lnTo>
                    <a:pt x="1360348" y="1899983"/>
                  </a:lnTo>
                  <a:lnTo>
                    <a:pt x="1315541" y="1919743"/>
                  </a:lnTo>
                  <a:lnTo>
                    <a:pt x="1269214" y="1936445"/>
                  </a:lnTo>
                  <a:lnTo>
                    <a:pt x="1221605" y="1950063"/>
                  </a:lnTo>
                  <a:lnTo>
                    <a:pt x="1172952" y="1960567"/>
                  </a:lnTo>
                  <a:lnTo>
                    <a:pt x="1123493" y="1967931"/>
                  </a:lnTo>
                  <a:lnTo>
                    <a:pt x="1073466" y="1972126"/>
                  </a:lnTo>
                  <a:lnTo>
                    <a:pt x="1023110" y="1973126"/>
                  </a:lnTo>
                  <a:close/>
                </a:path>
                <a:path w="3563620" h="2098675" extrusionOk="0">
                  <a:moveTo>
                    <a:pt x="2594438" y="1838770"/>
                  </a:moveTo>
                  <a:lnTo>
                    <a:pt x="2544615" y="1835556"/>
                  </a:lnTo>
                  <a:lnTo>
                    <a:pt x="2495364" y="1828156"/>
                  </a:lnTo>
                  <a:lnTo>
                    <a:pt x="2447112" y="1816579"/>
                  </a:lnTo>
                  <a:lnTo>
                    <a:pt x="2400285" y="1800834"/>
                  </a:lnTo>
                  <a:lnTo>
                    <a:pt x="2355308" y="1780932"/>
                  </a:lnTo>
                  <a:lnTo>
                    <a:pt x="2858558" y="1780932"/>
                  </a:lnTo>
                  <a:lnTo>
                    <a:pt x="2790926" y="1809570"/>
                  </a:lnTo>
                  <a:lnTo>
                    <a:pt x="2743077" y="1823197"/>
                  </a:lnTo>
                  <a:lnTo>
                    <a:pt x="2694095" y="1832600"/>
                  </a:lnTo>
                  <a:lnTo>
                    <a:pt x="2644406" y="1837787"/>
                  </a:lnTo>
                  <a:lnTo>
                    <a:pt x="2594438" y="1838770"/>
                  </a:lnTo>
                  <a:close/>
                </a:path>
                <a:path w="3563620" h="2098675" extrusionOk="0">
                  <a:moveTo>
                    <a:pt x="1798778" y="2098435"/>
                  </a:moveTo>
                  <a:lnTo>
                    <a:pt x="1746671" y="2094638"/>
                  </a:lnTo>
                  <a:lnTo>
                    <a:pt x="1695553" y="2086973"/>
                  </a:lnTo>
                  <a:lnTo>
                    <a:pt x="1645741" y="2075553"/>
                  </a:lnTo>
                  <a:lnTo>
                    <a:pt x="1597553" y="2060490"/>
                  </a:lnTo>
                  <a:lnTo>
                    <a:pt x="1551308" y="2041899"/>
                  </a:lnTo>
                  <a:lnTo>
                    <a:pt x="1507323" y="2019893"/>
                  </a:lnTo>
                  <a:lnTo>
                    <a:pt x="1465917" y="1994585"/>
                  </a:lnTo>
                  <a:lnTo>
                    <a:pt x="1427407" y="1966089"/>
                  </a:lnTo>
                  <a:lnTo>
                    <a:pt x="1392111" y="1934517"/>
                  </a:lnTo>
                  <a:lnTo>
                    <a:pt x="1360348" y="1899983"/>
                  </a:lnTo>
                  <a:lnTo>
                    <a:pt x="2285086" y="1899983"/>
                  </a:lnTo>
                  <a:lnTo>
                    <a:pt x="2258061" y="1930065"/>
                  </a:lnTo>
                  <a:lnTo>
                    <a:pt x="2223938" y="1961417"/>
                  </a:lnTo>
                  <a:lnTo>
                    <a:pt x="2186418" y="1990030"/>
                  </a:lnTo>
                  <a:lnTo>
                    <a:pt x="2145763" y="2015723"/>
                  </a:lnTo>
                  <a:lnTo>
                    <a:pt x="2102237" y="2038312"/>
                  </a:lnTo>
                  <a:lnTo>
                    <a:pt x="2056103" y="2057614"/>
                  </a:lnTo>
                  <a:lnTo>
                    <a:pt x="2007624" y="2073446"/>
                  </a:lnTo>
                  <a:lnTo>
                    <a:pt x="1957064" y="2085625"/>
                  </a:lnTo>
                  <a:lnTo>
                    <a:pt x="1904685" y="2093970"/>
                  </a:lnTo>
                  <a:lnTo>
                    <a:pt x="1851555" y="2098250"/>
                  </a:lnTo>
                  <a:lnTo>
                    <a:pt x="1798778" y="209843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2" name="Google Shape;212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34215" y="6498832"/>
              <a:ext cx="233809" cy="24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23"/>
            <p:cNvSpPr/>
            <p:nvPr/>
          </p:nvSpPr>
          <p:spPr>
            <a:xfrm>
              <a:off x="1073872" y="6266861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 extrusionOk="0">
                  <a:moveTo>
                    <a:pt x="175357" y="350714"/>
                  </a:moveTo>
                  <a:lnTo>
                    <a:pt x="128740" y="344450"/>
                  </a:lnTo>
                  <a:lnTo>
                    <a:pt x="86851" y="326773"/>
                  </a:lnTo>
                  <a:lnTo>
                    <a:pt x="51361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1" y="51361"/>
                  </a:lnTo>
                  <a:lnTo>
                    <a:pt x="86851" y="23941"/>
                  </a:lnTo>
                  <a:lnTo>
                    <a:pt x="128740" y="6263"/>
                  </a:lnTo>
                  <a:lnTo>
                    <a:pt x="175357" y="0"/>
                  </a:lnTo>
                  <a:lnTo>
                    <a:pt x="221974" y="6263"/>
                  </a:lnTo>
                  <a:lnTo>
                    <a:pt x="263863" y="23941"/>
                  </a:lnTo>
                  <a:lnTo>
                    <a:pt x="299353" y="51361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4" y="344450"/>
                  </a:lnTo>
                  <a:lnTo>
                    <a:pt x="175357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67003" y="4327392"/>
              <a:ext cx="3563620" cy="2098675"/>
            </a:xfrm>
            <a:custGeom>
              <a:avLst/>
              <a:gdLst/>
              <a:ahLst/>
              <a:cxnLst/>
              <a:rect l="l" t="t" r="r" b="b"/>
              <a:pathLst>
                <a:path w="3563620" h="2098675" extrusionOk="0">
                  <a:moveTo>
                    <a:pt x="323786" y="690785"/>
                  </a:moveTo>
                  <a:lnTo>
                    <a:pt x="318976" y="644717"/>
                  </a:lnTo>
                  <a:lnTo>
                    <a:pt x="320082" y="599055"/>
                  </a:lnTo>
                  <a:lnTo>
                    <a:pt x="326922" y="554118"/>
                  </a:lnTo>
                  <a:lnTo>
                    <a:pt x="339318" y="510226"/>
                  </a:lnTo>
                  <a:lnTo>
                    <a:pt x="357087" y="467702"/>
                  </a:lnTo>
                  <a:lnTo>
                    <a:pt x="380051" y="426864"/>
                  </a:lnTo>
                  <a:lnTo>
                    <a:pt x="408029" y="388034"/>
                  </a:lnTo>
                  <a:lnTo>
                    <a:pt x="440841" y="351533"/>
                  </a:lnTo>
                  <a:lnTo>
                    <a:pt x="478306" y="317679"/>
                  </a:lnTo>
                  <a:lnTo>
                    <a:pt x="520244" y="286795"/>
                  </a:lnTo>
                  <a:lnTo>
                    <a:pt x="566476" y="259201"/>
                  </a:lnTo>
                  <a:lnTo>
                    <a:pt x="611792" y="237376"/>
                  </a:lnTo>
                  <a:lnTo>
                    <a:pt x="658931" y="219284"/>
                  </a:lnTo>
                  <a:lnTo>
                    <a:pt x="707557" y="204935"/>
                  </a:lnTo>
                  <a:lnTo>
                    <a:pt x="757332" y="194335"/>
                  </a:lnTo>
                  <a:lnTo>
                    <a:pt x="807919" y="187493"/>
                  </a:lnTo>
                  <a:lnTo>
                    <a:pt x="858979" y="184415"/>
                  </a:lnTo>
                  <a:lnTo>
                    <a:pt x="910176" y="185111"/>
                  </a:lnTo>
                  <a:lnTo>
                    <a:pt x="961172" y="189588"/>
                  </a:lnTo>
                  <a:lnTo>
                    <a:pt x="1011629" y="197854"/>
                  </a:lnTo>
                  <a:lnTo>
                    <a:pt x="1061211" y="209916"/>
                  </a:lnTo>
                  <a:lnTo>
                    <a:pt x="1109579" y="225783"/>
                  </a:lnTo>
                  <a:lnTo>
                    <a:pt x="1156397" y="245462"/>
                  </a:lnTo>
                  <a:lnTo>
                    <a:pt x="1183263" y="210021"/>
                  </a:lnTo>
                  <a:lnTo>
                    <a:pt x="1214772" y="177678"/>
                  </a:lnTo>
                  <a:lnTo>
                    <a:pt x="1250503" y="148673"/>
                  </a:lnTo>
                  <a:lnTo>
                    <a:pt x="1290033" y="123247"/>
                  </a:lnTo>
                  <a:lnTo>
                    <a:pt x="1332940" y="101641"/>
                  </a:lnTo>
                  <a:lnTo>
                    <a:pt x="1378801" y="84096"/>
                  </a:lnTo>
                  <a:lnTo>
                    <a:pt x="1427195" y="70852"/>
                  </a:lnTo>
                  <a:lnTo>
                    <a:pt x="1477700" y="62152"/>
                  </a:lnTo>
                  <a:lnTo>
                    <a:pt x="1529125" y="58266"/>
                  </a:lnTo>
                  <a:lnTo>
                    <a:pt x="1580236" y="59223"/>
                  </a:lnTo>
                  <a:lnTo>
                    <a:pt x="1630539" y="64894"/>
                  </a:lnTo>
                  <a:lnTo>
                    <a:pt x="1679542" y="75152"/>
                  </a:lnTo>
                  <a:lnTo>
                    <a:pt x="1726752" y="89867"/>
                  </a:lnTo>
                  <a:lnTo>
                    <a:pt x="1771676" y="108914"/>
                  </a:lnTo>
                  <a:lnTo>
                    <a:pt x="1813822" y="132162"/>
                  </a:lnTo>
                  <a:lnTo>
                    <a:pt x="1852696" y="159486"/>
                  </a:lnTo>
                  <a:lnTo>
                    <a:pt x="1879612" y="123096"/>
                  </a:lnTo>
                  <a:lnTo>
                    <a:pt x="1912394" y="90665"/>
                  </a:lnTo>
                  <a:lnTo>
                    <a:pt x="1950365" y="62562"/>
                  </a:lnTo>
                  <a:lnTo>
                    <a:pt x="1992850" y="39162"/>
                  </a:lnTo>
                  <a:lnTo>
                    <a:pt x="2039173" y="20836"/>
                  </a:lnTo>
                  <a:lnTo>
                    <a:pt x="2088659" y="7956"/>
                  </a:lnTo>
                  <a:lnTo>
                    <a:pt x="2140630" y="895"/>
                  </a:lnTo>
                  <a:lnTo>
                    <a:pt x="2193329" y="0"/>
                  </a:lnTo>
                  <a:lnTo>
                    <a:pt x="2244946" y="5194"/>
                  </a:lnTo>
                  <a:lnTo>
                    <a:pt x="2294729" y="16214"/>
                  </a:lnTo>
                  <a:lnTo>
                    <a:pt x="2341928" y="32797"/>
                  </a:lnTo>
                  <a:lnTo>
                    <a:pt x="2385793" y="54678"/>
                  </a:lnTo>
                  <a:lnTo>
                    <a:pt x="2425573" y="81594"/>
                  </a:lnTo>
                  <a:lnTo>
                    <a:pt x="2460516" y="113281"/>
                  </a:lnTo>
                  <a:lnTo>
                    <a:pt x="2496000" y="83805"/>
                  </a:lnTo>
                  <a:lnTo>
                    <a:pt x="2535301" y="58526"/>
                  </a:lnTo>
                  <a:lnTo>
                    <a:pt x="2577852" y="37588"/>
                  </a:lnTo>
                  <a:lnTo>
                    <a:pt x="2623086" y="21132"/>
                  </a:lnTo>
                  <a:lnTo>
                    <a:pt x="2670434" y="9299"/>
                  </a:lnTo>
                  <a:lnTo>
                    <a:pt x="2719329" y="2232"/>
                  </a:lnTo>
                  <a:lnTo>
                    <a:pt x="2769204" y="72"/>
                  </a:lnTo>
                  <a:lnTo>
                    <a:pt x="2819491" y="2961"/>
                  </a:lnTo>
                  <a:lnTo>
                    <a:pt x="2869623" y="11042"/>
                  </a:lnTo>
                  <a:lnTo>
                    <a:pt x="2923909" y="26126"/>
                  </a:lnTo>
                  <a:lnTo>
                    <a:pt x="2974188" y="46919"/>
                  </a:lnTo>
                  <a:lnTo>
                    <a:pt x="3019889" y="72922"/>
                  </a:lnTo>
                  <a:lnTo>
                    <a:pt x="3060436" y="103635"/>
                  </a:lnTo>
                  <a:lnTo>
                    <a:pt x="3095259" y="138561"/>
                  </a:lnTo>
                  <a:lnTo>
                    <a:pt x="3123784" y="177201"/>
                  </a:lnTo>
                  <a:lnTo>
                    <a:pt x="3145439" y="219054"/>
                  </a:lnTo>
                  <a:lnTo>
                    <a:pt x="3159649" y="263623"/>
                  </a:lnTo>
                  <a:lnTo>
                    <a:pt x="3210905" y="277621"/>
                  </a:lnTo>
                  <a:lnTo>
                    <a:pt x="3259190" y="296382"/>
                  </a:lnTo>
                  <a:lnTo>
                    <a:pt x="3304041" y="319599"/>
                  </a:lnTo>
                  <a:lnTo>
                    <a:pt x="3344997" y="346962"/>
                  </a:lnTo>
                  <a:lnTo>
                    <a:pt x="3381596" y="378163"/>
                  </a:lnTo>
                  <a:lnTo>
                    <a:pt x="3413375" y="412894"/>
                  </a:lnTo>
                  <a:lnTo>
                    <a:pt x="3439874" y="450845"/>
                  </a:lnTo>
                  <a:lnTo>
                    <a:pt x="3463164" y="497982"/>
                  </a:lnTo>
                  <a:lnTo>
                    <a:pt x="3477711" y="546810"/>
                  </a:lnTo>
                  <a:lnTo>
                    <a:pt x="3483495" y="596564"/>
                  </a:lnTo>
                  <a:lnTo>
                    <a:pt x="3480492" y="646476"/>
                  </a:lnTo>
                  <a:lnTo>
                    <a:pt x="3468684" y="695779"/>
                  </a:lnTo>
                  <a:lnTo>
                    <a:pt x="3448046" y="743709"/>
                  </a:lnTo>
                  <a:lnTo>
                    <a:pt x="3481510" y="782769"/>
                  </a:lnTo>
                  <a:lnTo>
                    <a:pt x="3509356" y="823971"/>
                  </a:lnTo>
                  <a:lnTo>
                    <a:pt x="3531522" y="866938"/>
                  </a:lnTo>
                  <a:lnTo>
                    <a:pt x="3547943" y="911293"/>
                  </a:lnTo>
                  <a:lnTo>
                    <a:pt x="3558557" y="956660"/>
                  </a:lnTo>
                  <a:lnTo>
                    <a:pt x="3563301" y="1002661"/>
                  </a:lnTo>
                  <a:lnTo>
                    <a:pt x="3562111" y="1048922"/>
                  </a:lnTo>
                  <a:lnTo>
                    <a:pt x="3554923" y="1095064"/>
                  </a:lnTo>
                  <a:lnTo>
                    <a:pt x="3541675" y="1140712"/>
                  </a:lnTo>
                  <a:lnTo>
                    <a:pt x="3522303" y="1185488"/>
                  </a:lnTo>
                  <a:lnTo>
                    <a:pt x="3499658" y="1224590"/>
                  </a:lnTo>
                  <a:lnTo>
                    <a:pt x="3472738" y="1261387"/>
                  </a:lnTo>
                  <a:lnTo>
                    <a:pt x="3441823" y="1295703"/>
                  </a:lnTo>
                  <a:lnTo>
                    <a:pt x="3407194" y="1327363"/>
                  </a:lnTo>
                  <a:lnTo>
                    <a:pt x="3369131" y="1356191"/>
                  </a:lnTo>
                  <a:lnTo>
                    <a:pt x="3327915" y="1382011"/>
                  </a:lnTo>
                  <a:lnTo>
                    <a:pt x="3283826" y="1404647"/>
                  </a:lnTo>
                  <a:lnTo>
                    <a:pt x="3237144" y="1423925"/>
                  </a:lnTo>
                  <a:lnTo>
                    <a:pt x="3188151" y="1439667"/>
                  </a:lnTo>
                  <a:lnTo>
                    <a:pt x="3137127" y="1451699"/>
                  </a:lnTo>
                  <a:lnTo>
                    <a:pt x="3084351" y="1459844"/>
                  </a:lnTo>
                  <a:lnTo>
                    <a:pt x="3080490" y="1505465"/>
                  </a:lnTo>
                  <a:lnTo>
                    <a:pt x="3070030" y="1549839"/>
                  </a:lnTo>
                  <a:lnTo>
                    <a:pt x="3053270" y="1592562"/>
                  </a:lnTo>
                  <a:lnTo>
                    <a:pt x="3030511" y="1633234"/>
                  </a:lnTo>
                  <a:lnTo>
                    <a:pt x="3002052" y="1671450"/>
                  </a:lnTo>
                  <a:lnTo>
                    <a:pt x="2968193" y="1706808"/>
                  </a:lnTo>
                  <a:lnTo>
                    <a:pt x="2929234" y="1738906"/>
                  </a:lnTo>
                  <a:lnTo>
                    <a:pt x="2885475" y="1767340"/>
                  </a:lnTo>
                  <a:lnTo>
                    <a:pt x="2837216" y="1791709"/>
                  </a:lnTo>
                  <a:lnTo>
                    <a:pt x="2790926" y="1809570"/>
                  </a:lnTo>
                  <a:lnTo>
                    <a:pt x="2743077" y="1823197"/>
                  </a:lnTo>
                  <a:lnTo>
                    <a:pt x="2694095" y="1832600"/>
                  </a:lnTo>
                  <a:lnTo>
                    <a:pt x="2644406" y="1837787"/>
                  </a:lnTo>
                  <a:lnTo>
                    <a:pt x="2594438" y="1838770"/>
                  </a:lnTo>
                  <a:lnTo>
                    <a:pt x="2544615" y="1835556"/>
                  </a:lnTo>
                  <a:lnTo>
                    <a:pt x="2495364" y="1828156"/>
                  </a:lnTo>
                  <a:lnTo>
                    <a:pt x="2447112" y="1816579"/>
                  </a:lnTo>
                  <a:lnTo>
                    <a:pt x="2400285" y="1800834"/>
                  </a:lnTo>
                  <a:lnTo>
                    <a:pt x="2355308" y="1780932"/>
                  </a:lnTo>
                  <a:lnTo>
                    <a:pt x="2337409" y="1821408"/>
                  </a:lnTo>
                  <a:lnTo>
                    <a:pt x="2315060" y="1859878"/>
                  </a:lnTo>
                  <a:lnTo>
                    <a:pt x="2288522" y="1896157"/>
                  </a:lnTo>
                  <a:lnTo>
                    <a:pt x="2258061" y="1930065"/>
                  </a:lnTo>
                  <a:lnTo>
                    <a:pt x="2223938" y="1961417"/>
                  </a:lnTo>
                  <a:lnTo>
                    <a:pt x="2186418" y="1990030"/>
                  </a:lnTo>
                  <a:lnTo>
                    <a:pt x="2145763" y="2015723"/>
                  </a:lnTo>
                  <a:lnTo>
                    <a:pt x="2102237" y="2038312"/>
                  </a:lnTo>
                  <a:lnTo>
                    <a:pt x="2056103" y="2057614"/>
                  </a:lnTo>
                  <a:lnTo>
                    <a:pt x="2007624" y="2073446"/>
                  </a:lnTo>
                  <a:lnTo>
                    <a:pt x="1957064" y="2085625"/>
                  </a:lnTo>
                  <a:lnTo>
                    <a:pt x="1904685" y="2093970"/>
                  </a:lnTo>
                  <a:lnTo>
                    <a:pt x="1851555" y="2098250"/>
                  </a:lnTo>
                  <a:lnTo>
                    <a:pt x="1798778" y="2098435"/>
                  </a:lnTo>
                  <a:lnTo>
                    <a:pt x="1746671" y="2094638"/>
                  </a:lnTo>
                  <a:lnTo>
                    <a:pt x="1695553" y="2086973"/>
                  </a:lnTo>
                  <a:lnTo>
                    <a:pt x="1645741" y="2075553"/>
                  </a:lnTo>
                  <a:lnTo>
                    <a:pt x="1597553" y="2060490"/>
                  </a:lnTo>
                  <a:lnTo>
                    <a:pt x="1551308" y="2041899"/>
                  </a:lnTo>
                  <a:lnTo>
                    <a:pt x="1507323" y="2019893"/>
                  </a:lnTo>
                  <a:lnTo>
                    <a:pt x="1465917" y="1994585"/>
                  </a:lnTo>
                  <a:lnTo>
                    <a:pt x="1427407" y="1966089"/>
                  </a:lnTo>
                  <a:lnTo>
                    <a:pt x="1392111" y="1934517"/>
                  </a:lnTo>
                  <a:lnTo>
                    <a:pt x="1360348" y="1899983"/>
                  </a:lnTo>
                  <a:lnTo>
                    <a:pt x="1315541" y="1919743"/>
                  </a:lnTo>
                  <a:lnTo>
                    <a:pt x="1269214" y="1936445"/>
                  </a:lnTo>
                  <a:lnTo>
                    <a:pt x="1221605" y="1950063"/>
                  </a:lnTo>
                  <a:lnTo>
                    <a:pt x="1172952" y="1960567"/>
                  </a:lnTo>
                  <a:lnTo>
                    <a:pt x="1123493" y="1967931"/>
                  </a:lnTo>
                  <a:lnTo>
                    <a:pt x="1073466" y="1972126"/>
                  </a:lnTo>
                  <a:lnTo>
                    <a:pt x="1023110" y="1973126"/>
                  </a:lnTo>
                  <a:lnTo>
                    <a:pt x="972661" y="1970903"/>
                  </a:lnTo>
                  <a:lnTo>
                    <a:pt x="922359" y="1965428"/>
                  </a:lnTo>
                  <a:lnTo>
                    <a:pt x="872440" y="1956674"/>
                  </a:lnTo>
                  <a:lnTo>
                    <a:pt x="818222" y="1943210"/>
                  </a:lnTo>
                  <a:lnTo>
                    <a:pt x="766066" y="1926041"/>
                  </a:lnTo>
                  <a:lnTo>
                    <a:pt x="716235" y="1905330"/>
                  </a:lnTo>
                  <a:lnTo>
                    <a:pt x="668991" y="1881236"/>
                  </a:lnTo>
                  <a:lnTo>
                    <a:pt x="624596" y="1853922"/>
                  </a:lnTo>
                  <a:lnTo>
                    <a:pt x="583313" y="1823549"/>
                  </a:lnTo>
                  <a:lnTo>
                    <a:pt x="545404" y="1790277"/>
                  </a:lnTo>
                  <a:lnTo>
                    <a:pt x="511130" y="1754269"/>
                  </a:lnTo>
                  <a:lnTo>
                    <a:pt x="480754" y="1715685"/>
                  </a:lnTo>
                  <a:lnTo>
                    <a:pt x="431115" y="1717589"/>
                  </a:lnTo>
                  <a:lnTo>
                    <a:pt x="382435" y="1714092"/>
                  </a:lnTo>
                  <a:lnTo>
                    <a:pt x="335305" y="1705449"/>
                  </a:lnTo>
                  <a:lnTo>
                    <a:pt x="290318" y="1691914"/>
                  </a:lnTo>
                  <a:lnTo>
                    <a:pt x="248064" y="1673742"/>
                  </a:lnTo>
                  <a:lnTo>
                    <a:pt x="209135" y="1651187"/>
                  </a:lnTo>
                  <a:lnTo>
                    <a:pt x="174123" y="1624503"/>
                  </a:lnTo>
                  <a:lnTo>
                    <a:pt x="143618" y="1593944"/>
                  </a:lnTo>
                  <a:lnTo>
                    <a:pt x="118213" y="1559766"/>
                  </a:lnTo>
                  <a:lnTo>
                    <a:pt x="96979" y="1518446"/>
                  </a:lnTo>
                  <a:lnTo>
                    <a:pt x="84169" y="1475774"/>
                  </a:lnTo>
                  <a:lnTo>
                    <a:pt x="79646" y="1432506"/>
                  </a:lnTo>
                  <a:lnTo>
                    <a:pt x="83276" y="1389400"/>
                  </a:lnTo>
                  <a:lnTo>
                    <a:pt x="94922" y="1347213"/>
                  </a:lnTo>
                  <a:lnTo>
                    <a:pt x="114449" y="1306703"/>
                  </a:lnTo>
                  <a:lnTo>
                    <a:pt x="141722" y="1268628"/>
                  </a:lnTo>
                  <a:lnTo>
                    <a:pt x="176603" y="1233743"/>
                  </a:lnTo>
                  <a:lnTo>
                    <a:pt x="129640" y="1207293"/>
                  </a:lnTo>
                  <a:lnTo>
                    <a:pt x="89226" y="1175785"/>
                  </a:lnTo>
                  <a:lnTo>
                    <a:pt x="55780" y="1139983"/>
                  </a:lnTo>
                  <a:lnTo>
                    <a:pt x="29718" y="1100653"/>
                  </a:lnTo>
                  <a:lnTo>
                    <a:pt x="11456" y="1058561"/>
                  </a:lnTo>
                  <a:lnTo>
                    <a:pt x="1411" y="1014471"/>
                  </a:lnTo>
                  <a:lnTo>
                    <a:pt x="0" y="969148"/>
                  </a:lnTo>
                  <a:lnTo>
                    <a:pt x="7638" y="923359"/>
                  </a:lnTo>
                  <a:lnTo>
                    <a:pt x="21948" y="883884"/>
                  </a:lnTo>
                  <a:lnTo>
                    <a:pt x="42645" y="847085"/>
                  </a:lnTo>
                  <a:lnTo>
                    <a:pt x="69186" y="813353"/>
                  </a:lnTo>
                  <a:lnTo>
                    <a:pt x="101030" y="783080"/>
                  </a:lnTo>
                  <a:lnTo>
                    <a:pt x="137633" y="756657"/>
                  </a:lnTo>
                  <a:lnTo>
                    <a:pt x="178455" y="734475"/>
                  </a:lnTo>
                  <a:lnTo>
                    <a:pt x="222952" y="716927"/>
                  </a:lnTo>
                  <a:lnTo>
                    <a:pt x="270582" y="704403"/>
                  </a:lnTo>
                  <a:lnTo>
                    <a:pt x="320803" y="697295"/>
                  </a:lnTo>
                  <a:lnTo>
                    <a:pt x="323786" y="690785"/>
                  </a:lnTo>
                  <a:close/>
                </a:path>
              </a:pathLst>
            </a:custGeom>
            <a:noFill/>
            <a:ln w="28550" cap="flat" cmpd="sng">
              <a:solidFill>
                <a:srgbClr val="0073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5" name="Google Shape;215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809" y="6614752"/>
              <a:ext cx="145479" cy="14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3"/>
            <p:cNvSpPr/>
            <p:nvPr/>
          </p:nvSpPr>
          <p:spPr>
            <a:xfrm>
              <a:off x="247420" y="4433851"/>
              <a:ext cx="3266440" cy="2299335"/>
            </a:xfrm>
            <a:custGeom>
              <a:avLst/>
              <a:gdLst/>
              <a:ahLst/>
              <a:cxnLst/>
              <a:rect l="l" t="t" r="r" b="b"/>
              <a:pathLst>
                <a:path w="3266440" h="2299334" extrusionOk="0">
                  <a:moveTo>
                    <a:pt x="1020604" y="2181886"/>
                  </a:moveTo>
                  <a:lnTo>
                    <a:pt x="1011417" y="2227390"/>
                  </a:lnTo>
                  <a:lnTo>
                    <a:pt x="986363" y="2264550"/>
                  </a:lnTo>
                  <a:lnTo>
                    <a:pt x="949204" y="2289604"/>
                  </a:lnTo>
                  <a:lnTo>
                    <a:pt x="903699" y="2298790"/>
                  </a:lnTo>
                  <a:lnTo>
                    <a:pt x="858194" y="2289604"/>
                  </a:lnTo>
                  <a:lnTo>
                    <a:pt x="821035" y="2264550"/>
                  </a:lnTo>
                  <a:lnTo>
                    <a:pt x="795981" y="2227390"/>
                  </a:lnTo>
                  <a:lnTo>
                    <a:pt x="786794" y="2181886"/>
                  </a:lnTo>
                  <a:lnTo>
                    <a:pt x="795981" y="2136381"/>
                  </a:lnTo>
                  <a:lnTo>
                    <a:pt x="821035" y="2099221"/>
                  </a:lnTo>
                  <a:lnTo>
                    <a:pt x="858194" y="2074167"/>
                  </a:lnTo>
                  <a:lnTo>
                    <a:pt x="903699" y="2064980"/>
                  </a:lnTo>
                  <a:lnTo>
                    <a:pt x="949204" y="2074167"/>
                  </a:lnTo>
                  <a:lnTo>
                    <a:pt x="986363" y="2099221"/>
                  </a:lnTo>
                  <a:lnTo>
                    <a:pt x="1011417" y="2136381"/>
                  </a:lnTo>
                  <a:lnTo>
                    <a:pt x="1020604" y="2181886"/>
                  </a:lnTo>
                  <a:close/>
                </a:path>
                <a:path w="3266440" h="2299334" extrusionOk="0">
                  <a:moveTo>
                    <a:pt x="1177166" y="2008367"/>
                  </a:moveTo>
                  <a:lnTo>
                    <a:pt x="1170902" y="2054984"/>
                  </a:lnTo>
                  <a:lnTo>
                    <a:pt x="1153225" y="2096873"/>
                  </a:lnTo>
                  <a:lnTo>
                    <a:pt x="1125805" y="2132363"/>
                  </a:lnTo>
                  <a:lnTo>
                    <a:pt x="1090315" y="2159783"/>
                  </a:lnTo>
                  <a:lnTo>
                    <a:pt x="1048426" y="2177460"/>
                  </a:lnTo>
                  <a:lnTo>
                    <a:pt x="1001809" y="2183724"/>
                  </a:lnTo>
                  <a:lnTo>
                    <a:pt x="955192" y="2177460"/>
                  </a:lnTo>
                  <a:lnTo>
                    <a:pt x="913303" y="2159783"/>
                  </a:lnTo>
                  <a:lnTo>
                    <a:pt x="877812" y="2132363"/>
                  </a:lnTo>
                  <a:lnTo>
                    <a:pt x="850393" y="2096873"/>
                  </a:lnTo>
                  <a:lnTo>
                    <a:pt x="832715" y="2054984"/>
                  </a:lnTo>
                  <a:lnTo>
                    <a:pt x="826451" y="2008367"/>
                  </a:lnTo>
                  <a:lnTo>
                    <a:pt x="832715" y="1961750"/>
                  </a:lnTo>
                  <a:lnTo>
                    <a:pt x="850393" y="1919860"/>
                  </a:lnTo>
                  <a:lnTo>
                    <a:pt x="877812" y="1884370"/>
                  </a:lnTo>
                  <a:lnTo>
                    <a:pt x="913303" y="1856951"/>
                  </a:lnTo>
                  <a:lnTo>
                    <a:pt x="955192" y="1839273"/>
                  </a:lnTo>
                  <a:lnTo>
                    <a:pt x="1001809" y="1833009"/>
                  </a:lnTo>
                  <a:lnTo>
                    <a:pt x="1048426" y="1839273"/>
                  </a:lnTo>
                  <a:lnTo>
                    <a:pt x="1090315" y="1856951"/>
                  </a:lnTo>
                  <a:lnTo>
                    <a:pt x="1125805" y="1884370"/>
                  </a:lnTo>
                  <a:lnTo>
                    <a:pt x="1153225" y="1919860"/>
                  </a:lnTo>
                  <a:lnTo>
                    <a:pt x="1170902" y="1961750"/>
                  </a:lnTo>
                  <a:lnTo>
                    <a:pt x="1177166" y="2008367"/>
                  </a:lnTo>
                  <a:close/>
                </a:path>
                <a:path w="3266440" h="2299334" extrusionOk="0">
                  <a:moveTo>
                    <a:pt x="208719" y="1157831"/>
                  </a:moveTo>
                  <a:lnTo>
                    <a:pt x="154243" y="1157900"/>
                  </a:lnTo>
                  <a:lnTo>
                    <a:pt x="100686" y="1151358"/>
                  </a:lnTo>
                  <a:lnTo>
                    <a:pt x="48966" y="1138373"/>
                  </a:lnTo>
                  <a:lnTo>
                    <a:pt x="0" y="1119117"/>
                  </a:lnTo>
                </a:path>
                <a:path w="3266440" h="2299334" extrusionOk="0">
                  <a:moveTo>
                    <a:pt x="392872" y="1581495"/>
                  </a:moveTo>
                  <a:lnTo>
                    <a:pt x="370652" y="1587924"/>
                  </a:lnTo>
                  <a:lnTo>
                    <a:pt x="347976" y="1593165"/>
                  </a:lnTo>
                  <a:lnTo>
                    <a:pt x="324919" y="1597204"/>
                  </a:lnTo>
                  <a:lnTo>
                    <a:pt x="301555" y="1600024"/>
                  </a:lnTo>
                </a:path>
                <a:path w="3266440" h="2299334" extrusionOk="0">
                  <a:moveTo>
                    <a:pt x="1179725" y="1785067"/>
                  </a:moveTo>
                  <a:lnTo>
                    <a:pt x="1163880" y="1764847"/>
                  </a:lnTo>
                  <a:lnTo>
                    <a:pt x="1149408" y="1743990"/>
                  </a:lnTo>
                  <a:lnTo>
                    <a:pt x="1136340" y="1722541"/>
                  </a:lnTo>
                  <a:lnTo>
                    <a:pt x="1124705" y="1700546"/>
                  </a:lnTo>
                </a:path>
                <a:path w="3266440" h="2299334" extrusionOk="0">
                  <a:moveTo>
                    <a:pt x="2197224" y="1574305"/>
                  </a:moveTo>
                  <a:lnTo>
                    <a:pt x="2194023" y="1597816"/>
                  </a:lnTo>
                  <a:lnTo>
                    <a:pt x="2189286" y="1621143"/>
                  </a:lnTo>
                  <a:lnTo>
                    <a:pt x="2183026" y="1644235"/>
                  </a:lnTo>
                  <a:lnTo>
                    <a:pt x="2175254" y="1667046"/>
                  </a:lnTo>
                </a:path>
                <a:path w="3266440" h="2299334" extrusionOk="0">
                  <a:moveTo>
                    <a:pt x="2634064" y="1001290"/>
                  </a:moveTo>
                  <a:lnTo>
                    <a:pt x="2681734" y="1022691"/>
                  </a:lnTo>
                  <a:lnTo>
                    <a:pt x="2725479" y="1047966"/>
                  </a:lnTo>
                  <a:lnTo>
                    <a:pt x="2765033" y="1076767"/>
                  </a:lnTo>
                  <a:lnTo>
                    <a:pt x="2800124" y="1108746"/>
                  </a:lnTo>
                  <a:lnTo>
                    <a:pt x="2830486" y="1143555"/>
                  </a:lnTo>
                  <a:lnTo>
                    <a:pt x="2855850" y="1180847"/>
                  </a:lnTo>
                  <a:lnTo>
                    <a:pt x="2875946" y="1220276"/>
                  </a:lnTo>
                  <a:lnTo>
                    <a:pt x="2890507" y="1261492"/>
                  </a:lnTo>
                  <a:lnTo>
                    <a:pt x="2899263" y="1304149"/>
                  </a:lnTo>
                  <a:lnTo>
                    <a:pt x="2901947" y="1347899"/>
                  </a:lnTo>
                </a:path>
                <a:path w="3266440" h="2299334" extrusionOk="0">
                  <a:moveTo>
                    <a:pt x="3265944" y="632127"/>
                  </a:moveTo>
                  <a:lnTo>
                    <a:pt x="3243295" y="668622"/>
                  </a:lnTo>
                  <a:lnTo>
                    <a:pt x="3215664" y="702665"/>
                  </a:lnTo>
                  <a:lnTo>
                    <a:pt x="3183352" y="733932"/>
                  </a:lnTo>
                  <a:lnTo>
                    <a:pt x="3146659" y="762095"/>
                  </a:lnTo>
                </a:path>
                <a:path w="3266440" h="2299334" extrusionOk="0">
                  <a:moveTo>
                    <a:pt x="2979704" y="149877"/>
                  </a:moveTo>
                  <a:lnTo>
                    <a:pt x="2982663" y="165117"/>
                  </a:lnTo>
                  <a:lnTo>
                    <a:pt x="2984700" y="180446"/>
                  </a:lnTo>
                  <a:lnTo>
                    <a:pt x="2985815" y="195835"/>
                  </a:lnTo>
                  <a:lnTo>
                    <a:pt x="2986002" y="211258"/>
                  </a:lnTo>
                </a:path>
                <a:path w="3266440" h="2299334" extrusionOk="0">
                  <a:moveTo>
                    <a:pt x="2217897" y="78278"/>
                  </a:moveTo>
                  <a:lnTo>
                    <a:pt x="2230489" y="57419"/>
                  </a:lnTo>
                  <a:lnTo>
                    <a:pt x="2244912" y="37368"/>
                  </a:lnTo>
                  <a:lnTo>
                    <a:pt x="2261105" y="18202"/>
                  </a:lnTo>
                  <a:lnTo>
                    <a:pt x="2279009" y="0"/>
                  </a:lnTo>
                </a:path>
                <a:path w="3266440" h="2299334" extrusionOk="0">
                  <a:moveTo>
                    <a:pt x="1646340" y="115577"/>
                  </a:moveTo>
                  <a:lnTo>
                    <a:pt x="1651768" y="98169"/>
                  </a:lnTo>
                  <a:lnTo>
                    <a:pt x="1658524" y="81082"/>
                  </a:lnTo>
                  <a:lnTo>
                    <a:pt x="1666587" y="64365"/>
                  </a:lnTo>
                  <a:lnTo>
                    <a:pt x="1675937" y="48066"/>
                  </a:lnTo>
                </a:path>
                <a:path w="3266440" h="2299334" extrusionOk="0">
                  <a:moveTo>
                    <a:pt x="975554" y="138513"/>
                  </a:moveTo>
                  <a:lnTo>
                    <a:pt x="1004152" y="152908"/>
                  </a:lnTo>
                  <a:lnTo>
                    <a:pt x="1031584" y="168652"/>
                  </a:lnTo>
                  <a:lnTo>
                    <a:pt x="1057777" y="185700"/>
                  </a:lnTo>
                  <a:lnTo>
                    <a:pt x="1082657" y="204008"/>
                  </a:lnTo>
                </a:path>
                <a:path w="3266440" h="2299334" extrusionOk="0">
                  <a:moveTo>
                    <a:pt x="162078" y="653257"/>
                  </a:moveTo>
                  <a:lnTo>
                    <a:pt x="156134" y="636263"/>
                  </a:lnTo>
                  <a:lnTo>
                    <a:pt x="151033" y="619099"/>
                  </a:lnTo>
                  <a:lnTo>
                    <a:pt x="146782" y="601787"/>
                  </a:lnTo>
                  <a:lnTo>
                    <a:pt x="143386" y="584347"/>
                  </a:lnTo>
                </a:path>
              </a:pathLst>
            </a:custGeom>
            <a:noFill/>
            <a:ln w="28550" cap="flat" cmpd="sng">
              <a:solidFill>
                <a:srgbClr val="0073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23"/>
          <p:cNvSpPr txBox="1"/>
          <p:nvPr/>
        </p:nvSpPr>
        <p:spPr>
          <a:xfrm>
            <a:off x="679450" y="4443412"/>
            <a:ext cx="2176462" cy="173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-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you see a pattern? What would come next?</a:t>
            </a:r>
            <a:endParaRPr/>
          </a:p>
        </p:txBody>
      </p:sp>
      <p:grpSp>
        <p:nvGrpSpPr>
          <p:cNvPr id="218" name="Google Shape;218;p23"/>
          <p:cNvGrpSpPr/>
          <p:nvPr/>
        </p:nvGrpSpPr>
        <p:grpSpPr>
          <a:xfrm>
            <a:off x="7707312" y="1538282"/>
            <a:ext cx="3543300" cy="2431892"/>
            <a:chOff x="7707872" y="1537505"/>
            <a:chExt cx="3543300" cy="2432839"/>
          </a:xfrm>
        </p:grpSpPr>
        <p:sp>
          <p:nvSpPr>
            <p:cNvPr id="219" name="Google Shape;219;p23"/>
            <p:cNvSpPr/>
            <p:nvPr/>
          </p:nvSpPr>
          <p:spPr>
            <a:xfrm>
              <a:off x="7707872" y="1537505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092909" y="159486"/>
                  </a:move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6" y="62562"/>
                  </a:lnTo>
                  <a:lnTo>
                    <a:pt x="1981448" y="39162"/>
                  </a:lnTo>
                  <a:lnTo>
                    <a:pt x="2027506" y="20836"/>
                  </a:lnTo>
                  <a:lnTo>
                    <a:pt x="2076708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3052488" y="113281"/>
                  </a:lnTo>
                  <a:lnTo>
                    <a:pt x="3077550" y="138561"/>
                  </a:lnTo>
                  <a:lnTo>
                    <a:pt x="3092909" y="159486"/>
                  </a:lnTo>
                  <a:close/>
                </a:path>
                <a:path w="3543300" h="2098675" extrusionOk="0">
                  <a:moveTo>
                    <a:pt x="3052488" y="113281"/>
                  </a:move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0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6" y="103635"/>
                  </a:lnTo>
                  <a:lnTo>
                    <a:pt x="3052488" y="113281"/>
                  </a:lnTo>
                  <a:close/>
                </a:path>
                <a:path w="3543300" h="2098675" extrusionOk="0">
                  <a:moveTo>
                    <a:pt x="3135814" y="245462"/>
                  </a:move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9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5" y="62152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1"/>
                  </a:lnTo>
                  <a:lnTo>
                    <a:pt x="1716873" y="89867"/>
                  </a:lnTo>
                  <a:lnTo>
                    <a:pt x="1761540" y="108913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3092909" y="159486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35814" y="245462"/>
                  </a:lnTo>
                  <a:close/>
                </a:path>
                <a:path w="3543300" h="2098675" extrusionOk="0">
                  <a:moveTo>
                    <a:pt x="428648" y="1717589"/>
                  </a:moveTo>
                  <a:lnTo>
                    <a:pt x="380246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4" y="1673742"/>
                  </a:lnTo>
                  <a:lnTo>
                    <a:pt x="207938" y="1651186"/>
                  </a:lnTo>
                  <a:lnTo>
                    <a:pt x="173126" y="1624502"/>
                  </a:lnTo>
                  <a:lnTo>
                    <a:pt x="142796" y="1593944"/>
                  </a:lnTo>
                  <a:lnTo>
                    <a:pt x="117536" y="1559766"/>
                  </a:lnTo>
                  <a:lnTo>
                    <a:pt x="96424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5" y="1306703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1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1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4"/>
                  </a:lnTo>
                  <a:lnTo>
                    <a:pt x="317151" y="644717"/>
                  </a:lnTo>
                  <a:lnTo>
                    <a:pt x="318250" y="599054"/>
                  </a:lnTo>
                  <a:lnTo>
                    <a:pt x="325051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6" y="426864"/>
                  </a:lnTo>
                  <a:lnTo>
                    <a:pt x="405694" y="388034"/>
                  </a:lnTo>
                  <a:lnTo>
                    <a:pt x="438318" y="351532"/>
                  </a:lnTo>
                  <a:lnTo>
                    <a:pt x="475569" y="317679"/>
                  </a:lnTo>
                  <a:lnTo>
                    <a:pt x="517267" y="286795"/>
                  </a:lnTo>
                  <a:lnTo>
                    <a:pt x="563234" y="259200"/>
                  </a:lnTo>
                  <a:lnTo>
                    <a:pt x="608291" y="237375"/>
                  </a:lnTo>
                  <a:lnTo>
                    <a:pt x="655161" y="219284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2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2" y="189588"/>
                  </a:lnTo>
                  <a:lnTo>
                    <a:pt x="1005841" y="197854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3135814" y="245462"/>
                  </a:lnTo>
                  <a:lnTo>
                    <a:pt x="3141571" y="263623"/>
                  </a:lnTo>
                  <a:lnTo>
                    <a:pt x="3192534" y="277621"/>
                  </a:lnTo>
                  <a:lnTo>
                    <a:pt x="3240543" y="296382"/>
                  </a:lnTo>
                  <a:lnTo>
                    <a:pt x="3285137" y="319599"/>
                  </a:lnTo>
                  <a:lnTo>
                    <a:pt x="3325859" y="346962"/>
                  </a:lnTo>
                  <a:lnTo>
                    <a:pt x="3362248" y="378163"/>
                  </a:lnTo>
                  <a:lnTo>
                    <a:pt x="3393846" y="412894"/>
                  </a:lnTo>
                  <a:lnTo>
                    <a:pt x="3420192" y="450845"/>
                  </a:lnTo>
                  <a:lnTo>
                    <a:pt x="3443349" y="497982"/>
                  </a:lnTo>
                  <a:lnTo>
                    <a:pt x="3457813" y="546810"/>
                  </a:lnTo>
                  <a:lnTo>
                    <a:pt x="3463564" y="596564"/>
                  </a:lnTo>
                  <a:lnTo>
                    <a:pt x="3460579" y="646475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59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4" y="1382011"/>
                  </a:lnTo>
                  <a:lnTo>
                    <a:pt x="3265038" y="1404647"/>
                  </a:lnTo>
                  <a:lnTo>
                    <a:pt x="3218623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4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3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40498" y="1715685"/>
                  </a:lnTo>
                  <a:lnTo>
                    <a:pt x="478003" y="1715685"/>
                  </a:lnTo>
                  <a:lnTo>
                    <a:pt x="428648" y="1717589"/>
                  </a:lnTo>
                  <a:close/>
                </a:path>
                <a:path w="3543300" h="2098675" extrusionOk="0">
                  <a:moveTo>
                    <a:pt x="1017256" y="1973126"/>
                  </a:moveTo>
                  <a:lnTo>
                    <a:pt x="967096" y="1970902"/>
                  </a:lnTo>
                  <a:lnTo>
                    <a:pt x="917081" y="1965428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2940498" y="1715685"/>
                  </a:lnTo>
                  <a:lnTo>
                    <a:pt x="2912475" y="1738906"/>
                  </a:lnTo>
                  <a:lnTo>
                    <a:pt x="2868966" y="1767340"/>
                  </a:lnTo>
                  <a:lnTo>
                    <a:pt x="2842204" y="1780932"/>
                  </a:lnTo>
                  <a:lnTo>
                    <a:pt x="2341833" y="1780932"/>
                  </a:lnTo>
                  <a:lnTo>
                    <a:pt x="2324037" y="1821408"/>
                  </a:lnTo>
                  <a:lnTo>
                    <a:pt x="2301815" y="1859878"/>
                  </a:lnTo>
                  <a:lnTo>
                    <a:pt x="2275429" y="1896157"/>
                  </a:lnTo>
                  <a:lnTo>
                    <a:pt x="2272012" y="1899983"/>
                  </a:lnTo>
                  <a:lnTo>
                    <a:pt x="1352565" y="1899983"/>
                  </a:lnTo>
                  <a:lnTo>
                    <a:pt x="1308014" y="1919743"/>
                  </a:lnTo>
                  <a:lnTo>
                    <a:pt x="1261952" y="1936445"/>
                  </a:lnTo>
                  <a:lnTo>
                    <a:pt x="1214616" y="1950062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close/>
                </a:path>
                <a:path w="3543300" h="2098675" extrusionOk="0">
                  <a:moveTo>
                    <a:pt x="2579594" y="1838769"/>
                  </a:moveTo>
                  <a:lnTo>
                    <a:pt x="2530056" y="1835556"/>
                  </a:lnTo>
                  <a:lnTo>
                    <a:pt x="2481087" y="1828156"/>
                  </a:lnTo>
                  <a:lnTo>
                    <a:pt x="2433111" y="1816579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842204" y="1780932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69"/>
                  </a:lnTo>
                  <a:close/>
                </a:path>
                <a:path w="3543300" h="2098675" extrusionOk="0">
                  <a:moveTo>
                    <a:pt x="1788487" y="2098435"/>
                  </a:move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2272012" y="1899983"/>
                  </a:lnTo>
                  <a:lnTo>
                    <a:pt x="2245142" y="1930065"/>
                  </a:lnTo>
                  <a:lnTo>
                    <a:pt x="2211215" y="1961416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7" y="209843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0" name="Google Shape;220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8855" y="3708992"/>
              <a:ext cx="233809" cy="247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23"/>
            <p:cNvSpPr/>
            <p:nvPr/>
          </p:nvSpPr>
          <p:spPr>
            <a:xfrm>
              <a:off x="8708004" y="3476927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 extrusionOk="0">
                  <a:moveTo>
                    <a:pt x="175357" y="350714"/>
                  </a:moveTo>
                  <a:lnTo>
                    <a:pt x="128740" y="344450"/>
                  </a:lnTo>
                  <a:lnTo>
                    <a:pt x="86851" y="326773"/>
                  </a:lnTo>
                  <a:lnTo>
                    <a:pt x="51360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0" y="51360"/>
                  </a:lnTo>
                  <a:lnTo>
                    <a:pt x="86851" y="23941"/>
                  </a:lnTo>
                  <a:lnTo>
                    <a:pt x="128740" y="6263"/>
                  </a:lnTo>
                  <a:lnTo>
                    <a:pt x="175357" y="0"/>
                  </a:lnTo>
                  <a:lnTo>
                    <a:pt x="221974" y="6263"/>
                  </a:lnTo>
                  <a:lnTo>
                    <a:pt x="263863" y="23941"/>
                  </a:lnTo>
                  <a:lnTo>
                    <a:pt x="299353" y="51360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4" y="344450"/>
                  </a:lnTo>
                  <a:lnTo>
                    <a:pt x="175357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7707872" y="1537505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21933" y="690784"/>
                  </a:moveTo>
                  <a:lnTo>
                    <a:pt x="317151" y="644717"/>
                  </a:lnTo>
                  <a:lnTo>
                    <a:pt x="318250" y="599054"/>
                  </a:lnTo>
                  <a:lnTo>
                    <a:pt x="325051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6" y="426864"/>
                  </a:lnTo>
                  <a:lnTo>
                    <a:pt x="405694" y="388034"/>
                  </a:lnTo>
                  <a:lnTo>
                    <a:pt x="438318" y="351532"/>
                  </a:lnTo>
                  <a:lnTo>
                    <a:pt x="475569" y="317679"/>
                  </a:lnTo>
                  <a:lnTo>
                    <a:pt x="517267" y="286795"/>
                  </a:lnTo>
                  <a:lnTo>
                    <a:pt x="563234" y="259200"/>
                  </a:lnTo>
                  <a:lnTo>
                    <a:pt x="608291" y="237375"/>
                  </a:lnTo>
                  <a:lnTo>
                    <a:pt x="655161" y="219284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2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2" y="189588"/>
                  </a:lnTo>
                  <a:lnTo>
                    <a:pt x="1005841" y="197854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9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5" y="62152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1"/>
                  </a:lnTo>
                  <a:lnTo>
                    <a:pt x="1716873" y="89867"/>
                  </a:lnTo>
                  <a:lnTo>
                    <a:pt x="1761540" y="108913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6" y="62562"/>
                  </a:lnTo>
                  <a:lnTo>
                    <a:pt x="1981448" y="39162"/>
                  </a:lnTo>
                  <a:lnTo>
                    <a:pt x="2027506" y="20836"/>
                  </a:lnTo>
                  <a:lnTo>
                    <a:pt x="2076708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0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6" y="103635"/>
                  </a:lnTo>
                  <a:lnTo>
                    <a:pt x="3077550" y="138561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41571" y="263623"/>
                  </a:lnTo>
                  <a:lnTo>
                    <a:pt x="3192534" y="277621"/>
                  </a:lnTo>
                  <a:lnTo>
                    <a:pt x="3240543" y="296382"/>
                  </a:lnTo>
                  <a:lnTo>
                    <a:pt x="3285137" y="319599"/>
                  </a:lnTo>
                  <a:lnTo>
                    <a:pt x="3325859" y="346962"/>
                  </a:lnTo>
                  <a:lnTo>
                    <a:pt x="3362248" y="378163"/>
                  </a:lnTo>
                  <a:lnTo>
                    <a:pt x="3393846" y="412894"/>
                  </a:lnTo>
                  <a:lnTo>
                    <a:pt x="3420192" y="450845"/>
                  </a:lnTo>
                  <a:lnTo>
                    <a:pt x="3443349" y="497982"/>
                  </a:lnTo>
                  <a:lnTo>
                    <a:pt x="3457813" y="546810"/>
                  </a:lnTo>
                  <a:lnTo>
                    <a:pt x="3463564" y="596564"/>
                  </a:lnTo>
                  <a:lnTo>
                    <a:pt x="3460579" y="646475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59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4" y="1382011"/>
                  </a:lnTo>
                  <a:lnTo>
                    <a:pt x="3265038" y="1404647"/>
                  </a:lnTo>
                  <a:lnTo>
                    <a:pt x="3218623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4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3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12475" y="1738906"/>
                  </a:lnTo>
                  <a:lnTo>
                    <a:pt x="2868966" y="1767340"/>
                  </a:lnTo>
                  <a:lnTo>
                    <a:pt x="2820983" y="1791709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70"/>
                  </a:lnTo>
                  <a:lnTo>
                    <a:pt x="2530056" y="1835556"/>
                  </a:lnTo>
                  <a:lnTo>
                    <a:pt x="2481087" y="1828156"/>
                  </a:lnTo>
                  <a:lnTo>
                    <a:pt x="2433111" y="1816579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324037" y="1821408"/>
                  </a:lnTo>
                  <a:lnTo>
                    <a:pt x="2301815" y="1859878"/>
                  </a:lnTo>
                  <a:lnTo>
                    <a:pt x="2275429" y="1896157"/>
                  </a:lnTo>
                  <a:lnTo>
                    <a:pt x="2245142" y="1930065"/>
                  </a:lnTo>
                  <a:lnTo>
                    <a:pt x="2211215" y="1961417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7" y="2098435"/>
                  </a:ln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1308014" y="1919743"/>
                  </a:lnTo>
                  <a:lnTo>
                    <a:pt x="1261952" y="1936445"/>
                  </a:lnTo>
                  <a:lnTo>
                    <a:pt x="1214616" y="1950062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lnTo>
                    <a:pt x="967096" y="1970902"/>
                  </a:lnTo>
                  <a:lnTo>
                    <a:pt x="917081" y="1965428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428648" y="1717589"/>
                  </a:lnTo>
                  <a:lnTo>
                    <a:pt x="380246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4" y="1673742"/>
                  </a:lnTo>
                  <a:lnTo>
                    <a:pt x="207938" y="1651186"/>
                  </a:lnTo>
                  <a:lnTo>
                    <a:pt x="173126" y="1624502"/>
                  </a:lnTo>
                  <a:lnTo>
                    <a:pt x="142796" y="1593944"/>
                  </a:lnTo>
                  <a:lnTo>
                    <a:pt x="117536" y="1559766"/>
                  </a:lnTo>
                  <a:lnTo>
                    <a:pt x="96424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5" y="1306703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1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1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4"/>
                  </a:lnTo>
                  <a:close/>
                </a:path>
              </a:pathLst>
            </a:custGeom>
            <a:noFill/>
            <a:ln w="28550" cap="flat" cmpd="sng">
              <a:solidFill>
                <a:srgbClr val="00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3" name="Google Shape;223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72707" y="3824865"/>
              <a:ext cx="145479" cy="14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23"/>
            <p:cNvSpPr/>
            <p:nvPr/>
          </p:nvSpPr>
          <p:spPr>
            <a:xfrm>
              <a:off x="7887257" y="1643964"/>
              <a:ext cx="3247390" cy="2299335"/>
            </a:xfrm>
            <a:custGeom>
              <a:avLst/>
              <a:gdLst/>
              <a:ahLst/>
              <a:cxnLst/>
              <a:rect l="l" t="t" r="r" b="b"/>
              <a:pathLst>
                <a:path w="3247390" h="2299335" extrusionOk="0">
                  <a:moveTo>
                    <a:pt x="1015407" y="2181933"/>
                  </a:moveTo>
                  <a:lnTo>
                    <a:pt x="1006220" y="2227437"/>
                  </a:lnTo>
                  <a:lnTo>
                    <a:pt x="981166" y="2264597"/>
                  </a:lnTo>
                  <a:lnTo>
                    <a:pt x="944007" y="2289651"/>
                  </a:lnTo>
                  <a:lnTo>
                    <a:pt x="898502" y="2298837"/>
                  </a:lnTo>
                  <a:lnTo>
                    <a:pt x="852997" y="2289651"/>
                  </a:lnTo>
                  <a:lnTo>
                    <a:pt x="815838" y="2264597"/>
                  </a:lnTo>
                  <a:lnTo>
                    <a:pt x="790784" y="2227437"/>
                  </a:lnTo>
                  <a:lnTo>
                    <a:pt x="781597" y="2181933"/>
                  </a:lnTo>
                  <a:lnTo>
                    <a:pt x="790784" y="2136428"/>
                  </a:lnTo>
                  <a:lnTo>
                    <a:pt x="815838" y="2099268"/>
                  </a:lnTo>
                  <a:lnTo>
                    <a:pt x="852997" y="2074215"/>
                  </a:lnTo>
                  <a:lnTo>
                    <a:pt x="898502" y="2065028"/>
                  </a:lnTo>
                  <a:lnTo>
                    <a:pt x="944007" y="2074215"/>
                  </a:lnTo>
                  <a:lnTo>
                    <a:pt x="981166" y="2099268"/>
                  </a:lnTo>
                  <a:lnTo>
                    <a:pt x="1006220" y="2136428"/>
                  </a:lnTo>
                  <a:lnTo>
                    <a:pt x="1015407" y="2181933"/>
                  </a:lnTo>
                  <a:close/>
                </a:path>
                <a:path w="3247390" h="2299335" extrusionOk="0">
                  <a:moveTo>
                    <a:pt x="1171461" y="2008320"/>
                  </a:moveTo>
                  <a:lnTo>
                    <a:pt x="1165197" y="2054937"/>
                  </a:lnTo>
                  <a:lnTo>
                    <a:pt x="1147519" y="2096826"/>
                  </a:lnTo>
                  <a:lnTo>
                    <a:pt x="1120100" y="2132316"/>
                  </a:lnTo>
                  <a:lnTo>
                    <a:pt x="1084610" y="2159736"/>
                  </a:lnTo>
                  <a:lnTo>
                    <a:pt x="1042720" y="2177413"/>
                  </a:lnTo>
                  <a:lnTo>
                    <a:pt x="996104" y="2183677"/>
                  </a:lnTo>
                  <a:lnTo>
                    <a:pt x="949487" y="2177413"/>
                  </a:lnTo>
                  <a:lnTo>
                    <a:pt x="907597" y="2159736"/>
                  </a:lnTo>
                  <a:lnTo>
                    <a:pt x="872107" y="2132316"/>
                  </a:lnTo>
                  <a:lnTo>
                    <a:pt x="844687" y="2096826"/>
                  </a:lnTo>
                  <a:lnTo>
                    <a:pt x="827010" y="2054937"/>
                  </a:lnTo>
                  <a:lnTo>
                    <a:pt x="820746" y="2008320"/>
                  </a:lnTo>
                  <a:lnTo>
                    <a:pt x="827010" y="1961703"/>
                  </a:lnTo>
                  <a:lnTo>
                    <a:pt x="844687" y="1919814"/>
                  </a:lnTo>
                  <a:lnTo>
                    <a:pt x="872107" y="1884323"/>
                  </a:lnTo>
                  <a:lnTo>
                    <a:pt x="907597" y="1856904"/>
                  </a:lnTo>
                  <a:lnTo>
                    <a:pt x="949487" y="1839226"/>
                  </a:lnTo>
                  <a:lnTo>
                    <a:pt x="996104" y="1832962"/>
                  </a:lnTo>
                  <a:lnTo>
                    <a:pt x="1042720" y="1839226"/>
                  </a:lnTo>
                  <a:lnTo>
                    <a:pt x="1084610" y="1856904"/>
                  </a:lnTo>
                  <a:lnTo>
                    <a:pt x="1120100" y="1884323"/>
                  </a:lnTo>
                  <a:lnTo>
                    <a:pt x="1147519" y="1919814"/>
                  </a:lnTo>
                  <a:lnTo>
                    <a:pt x="1165197" y="1961703"/>
                  </a:lnTo>
                  <a:lnTo>
                    <a:pt x="1171461" y="2008320"/>
                  </a:lnTo>
                  <a:close/>
                </a:path>
                <a:path w="3247390" h="2299335" extrusionOk="0">
                  <a:moveTo>
                    <a:pt x="207524" y="1157831"/>
                  </a:moveTo>
                  <a:lnTo>
                    <a:pt x="153360" y="1157901"/>
                  </a:lnTo>
                  <a:lnTo>
                    <a:pt x="100110" y="1151358"/>
                  </a:lnTo>
                  <a:lnTo>
                    <a:pt x="48686" y="1138374"/>
                  </a:lnTo>
                  <a:lnTo>
                    <a:pt x="0" y="1119117"/>
                  </a:lnTo>
                </a:path>
                <a:path w="3247390" h="2299335" extrusionOk="0">
                  <a:moveTo>
                    <a:pt x="390624" y="1581495"/>
                  </a:moveTo>
                  <a:lnTo>
                    <a:pt x="368531" y="1587924"/>
                  </a:lnTo>
                  <a:lnTo>
                    <a:pt x="345985" y="1593165"/>
                  </a:lnTo>
                  <a:lnTo>
                    <a:pt x="323060" y="1597204"/>
                  </a:lnTo>
                  <a:lnTo>
                    <a:pt x="299829" y="1600024"/>
                  </a:lnTo>
                </a:path>
                <a:path w="3247390" h="2299335" extrusionOk="0">
                  <a:moveTo>
                    <a:pt x="1172975" y="1785067"/>
                  </a:moveTo>
                  <a:lnTo>
                    <a:pt x="1157221" y="1764847"/>
                  </a:lnTo>
                  <a:lnTo>
                    <a:pt x="1142832" y="1743990"/>
                  </a:lnTo>
                  <a:lnTo>
                    <a:pt x="1129839" y="1722541"/>
                  </a:lnTo>
                  <a:lnTo>
                    <a:pt x="1118270" y="1700547"/>
                  </a:lnTo>
                </a:path>
                <a:path w="3247390" h="2299335" extrusionOk="0">
                  <a:moveTo>
                    <a:pt x="2184653" y="1574305"/>
                  </a:moveTo>
                  <a:lnTo>
                    <a:pt x="2181470" y="1597817"/>
                  </a:lnTo>
                  <a:lnTo>
                    <a:pt x="2176761" y="1621143"/>
                  </a:lnTo>
                  <a:lnTo>
                    <a:pt x="2170537" y="1644236"/>
                  </a:lnTo>
                  <a:lnTo>
                    <a:pt x="2162809" y="1667046"/>
                  </a:lnTo>
                </a:path>
                <a:path w="3247390" h="2299335" extrusionOk="0">
                  <a:moveTo>
                    <a:pt x="2618993" y="1001290"/>
                  </a:moveTo>
                  <a:lnTo>
                    <a:pt x="2666390" y="1022691"/>
                  </a:lnTo>
                  <a:lnTo>
                    <a:pt x="2709886" y="1047966"/>
                  </a:lnTo>
                  <a:lnTo>
                    <a:pt x="2749213" y="1076767"/>
                  </a:lnTo>
                  <a:lnTo>
                    <a:pt x="2784104" y="1108746"/>
                  </a:lnTo>
                  <a:lnTo>
                    <a:pt x="2814292" y="1143555"/>
                  </a:lnTo>
                  <a:lnTo>
                    <a:pt x="2839511" y="1180848"/>
                  </a:lnTo>
                  <a:lnTo>
                    <a:pt x="2859492" y="1220276"/>
                  </a:lnTo>
                  <a:lnTo>
                    <a:pt x="2873969" y="1261492"/>
                  </a:lnTo>
                  <a:lnTo>
                    <a:pt x="2882676" y="1304149"/>
                  </a:lnTo>
                  <a:lnTo>
                    <a:pt x="2885344" y="1347899"/>
                  </a:lnTo>
                </a:path>
                <a:path w="3247390" h="2299335" extrusionOk="0">
                  <a:moveTo>
                    <a:pt x="3247257" y="632127"/>
                  </a:moveTo>
                  <a:lnTo>
                    <a:pt x="3224738" y="668622"/>
                  </a:lnTo>
                  <a:lnTo>
                    <a:pt x="3197266" y="702666"/>
                  </a:lnTo>
                  <a:lnTo>
                    <a:pt x="3165139" y="733933"/>
                  </a:lnTo>
                  <a:lnTo>
                    <a:pt x="3128656" y="762095"/>
                  </a:lnTo>
                </a:path>
                <a:path w="3247390" h="2299335" extrusionOk="0">
                  <a:moveTo>
                    <a:pt x="2962656" y="149877"/>
                  </a:moveTo>
                  <a:lnTo>
                    <a:pt x="2965598" y="165118"/>
                  </a:lnTo>
                  <a:lnTo>
                    <a:pt x="2967624" y="180446"/>
                  </a:lnTo>
                  <a:lnTo>
                    <a:pt x="2968732" y="195835"/>
                  </a:lnTo>
                  <a:lnTo>
                    <a:pt x="2968918" y="211258"/>
                  </a:lnTo>
                </a:path>
                <a:path w="3247390" h="2299335" extrusionOk="0">
                  <a:moveTo>
                    <a:pt x="2205207" y="78278"/>
                  </a:moveTo>
                  <a:lnTo>
                    <a:pt x="2217728" y="57419"/>
                  </a:lnTo>
                  <a:lnTo>
                    <a:pt x="2232068" y="37368"/>
                  </a:lnTo>
                  <a:lnTo>
                    <a:pt x="2248169" y="18202"/>
                  </a:lnTo>
                  <a:lnTo>
                    <a:pt x="2265969" y="0"/>
                  </a:lnTo>
                </a:path>
                <a:path w="3247390" h="2299335" extrusionOk="0">
                  <a:moveTo>
                    <a:pt x="1636921" y="115577"/>
                  </a:moveTo>
                  <a:lnTo>
                    <a:pt x="1642317" y="98170"/>
                  </a:lnTo>
                  <a:lnTo>
                    <a:pt x="1649035" y="81083"/>
                  </a:lnTo>
                  <a:lnTo>
                    <a:pt x="1657052" y="64365"/>
                  </a:lnTo>
                  <a:lnTo>
                    <a:pt x="1666348" y="48066"/>
                  </a:lnTo>
                </a:path>
                <a:path w="3247390" h="2299335" extrusionOk="0">
                  <a:moveTo>
                    <a:pt x="969972" y="138514"/>
                  </a:moveTo>
                  <a:lnTo>
                    <a:pt x="998406" y="152908"/>
                  </a:lnTo>
                  <a:lnTo>
                    <a:pt x="1025682" y="168652"/>
                  </a:lnTo>
                  <a:lnTo>
                    <a:pt x="1051725" y="185700"/>
                  </a:lnTo>
                  <a:lnTo>
                    <a:pt x="1076462" y="204008"/>
                  </a:lnTo>
                </a:path>
                <a:path w="3247390" h="2299335" extrusionOk="0">
                  <a:moveTo>
                    <a:pt x="161151" y="653258"/>
                  </a:moveTo>
                  <a:lnTo>
                    <a:pt x="155241" y="636263"/>
                  </a:lnTo>
                  <a:lnTo>
                    <a:pt x="150169" y="619099"/>
                  </a:lnTo>
                  <a:lnTo>
                    <a:pt x="145943" y="601788"/>
                  </a:lnTo>
                  <a:lnTo>
                    <a:pt x="142566" y="584348"/>
                  </a:lnTo>
                </a:path>
              </a:pathLst>
            </a:custGeom>
            <a:noFill/>
            <a:ln w="28550" cap="flat" cmpd="sng">
              <a:solidFill>
                <a:srgbClr val="00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23"/>
          <p:cNvSpPr txBox="1"/>
          <p:nvPr/>
        </p:nvSpPr>
        <p:spPr>
          <a:xfrm>
            <a:off x="8315325" y="1866900"/>
            <a:ext cx="2085975" cy="130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the same? What’s different?</a:t>
            </a:r>
            <a:endParaRPr/>
          </a:p>
        </p:txBody>
      </p:sp>
      <p:grpSp>
        <p:nvGrpSpPr>
          <p:cNvPr id="226" name="Google Shape;226;p23"/>
          <p:cNvGrpSpPr/>
          <p:nvPr/>
        </p:nvGrpSpPr>
        <p:grpSpPr>
          <a:xfrm>
            <a:off x="66674" y="1801807"/>
            <a:ext cx="3543300" cy="2431892"/>
            <a:chOff x="67017" y="1801618"/>
            <a:chExt cx="3543300" cy="2432839"/>
          </a:xfrm>
        </p:grpSpPr>
        <p:sp>
          <p:nvSpPr>
            <p:cNvPr id="227" name="Google Shape;227;p23"/>
            <p:cNvSpPr/>
            <p:nvPr/>
          </p:nvSpPr>
          <p:spPr>
            <a:xfrm>
              <a:off x="67017" y="1801618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092909" y="159486"/>
                  </a:move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7" y="62562"/>
                  </a:lnTo>
                  <a:lnTo>
                    <a:pt x="1981449" y="39162"/>
                  </a:lnTo>
                  <a:lnTo>
                    <a:pt x="2027507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3052489" y="113281"/>
                  </a:lnTo>
                  <a:lnTo>
                    <a:pt x="3077550" y="138561"/>
                  </a:lnTo>
                  <a:lnTo>
                    <a:pt x="3092909" y="159486"/>
                  </a:lnTo>
                  <a:close/>
                </a:path>
                <a:path w="3543300" h="2098675" extrusionOk="0">
                  <a:moveTo>
                    <a:pt x="3052489" y="113281"/>
                  </a:move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1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1"/>
                  </a:lnTo>
                  <a:lnTo>
                    <a:pt x="3042927" y="103635"/>
                  </a:lnTo>
                  <a:lnTo>
                    <a:pt x="3052489" y="113281"/>
                  </a:lnTo>
                  <a:close/>
                </a:path>
                <a:path w="3543300" h="2098675" extrusionOk="0">
                  <a:moveTo>
                    <a:pt x="3135814" y="245462"/>
                  </a:move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0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5" y="62151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1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3092909" y="159486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35814" y="245462"/>
                  </a:lnTo>
                  <a:close/>
                </a:path>
                <a:path w="3543300" h="2098675" extrusionOk="0">
                  <a:moveTo>
                    <a:pt x="428648" y="1717589"/>
                  </a:move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6"/>
                  </a:lnTo>
                  <a:lnTo>
                    <a:pt x="173126" y="1624502"/>
                  </a:lnTo>
                  <a:lnTo>
                    <a:pt x="142796" y="1593944"/>
                  </a:lnTo>
                  <a:lnTo>
                    <a:pt x="117537" y="1559766"/>
                  </a:lnTo>
                  <a:lnTo>
                    <a:pt x="96424" y="1518446"/>
                  </a:lnTo>
                  <a:lnTo>
                    <a:pt x="83687" y="1475773"/>
                  </a:lnTo>
                  <a:lnTo>
                    <a:pt x="79191" y="1432505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4" y="1306703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8" y="697295"/>
                  </a:lnTo>
                  <a:lnTo>
                    <a:pt x="321933" y="690784"/>
                  </a:lnTo>
                  <a:lnTo>
                    <a:pt x="317151" y="644717"/>
                  </a:lnTo>
                  <a:lnTo>
                    <a:pt x="318250" y="599054"/>
                  </a:lnTo>
                  <a:lnTo>
                    <a:pt x="325052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9" y="351532"/>
                  </a:lnTo>
                  <a:lnTo>
                    <a:pt x="475569" y="317679"/>
                  </a:lnTo>
                  <a:lnTo>
                    <a:pt x="517268" y="286795"/>
                  </a:lnTo>
                  <a:lnTo>
                    <a:pt x="563235" y="259200"/>
                  </a:lnTo>
                  <a:lnTo>
                    <a:pt x="608291" y="237375"/>
                  </a:lnTo>
                  <a:lnTo>
                    <a:pt x="655161" y="219284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2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3" y="189588"/>
                  </a:lnTo>
                  <a:lnTo>
                    <a:pt x="1005841" y="197853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3135814" y="245462"/>
                  </a:lnTo>
                  <a:lnTo>
                    <a:pt x="3141572" y="263623"/>
                  </a:lnTo>
                  <a:lnTo>
                    <a:pt x="3192535" y="277621"/>
                  </a:lnTo>
                  <a:lnTo>
                    <a:pt x="3240543" y="296382"/>
                  </a:lnTo>
                  <a:lnTo>
                    <a:pt x="3285138" y="319599"/>
                  </a:lnTo>
                  <a:lnTo>
                    <a:pt x="3325859" y="346962"/>
                  </a:lnTo>
                  <a:lnTo>
                    <a:pt x="3362249" y="378163"/>
                  </a:lnTo>
                  <a:lnTo>
                    <a:pt x="3393846" y="412894"/>
                  </a:lnTo>
                  <a:lnTo>
                    <a:pt x="3420193" y="450845"/>
                  </a:lnTo>
                  <a:lnTo>
                    <a:pt x="3443350" y="497982"/>
                  </a:lnTo>
                  <a:lnTo>
                    <a:pt x="3457814" y="546810"/>
                  </a:lnTo>
                  <a:lnTo>
                    <a:pt x="3463564" y="596563"/>
                  </a:lnTo>
                  <a:lnTo>
                    <a:pt x="3460579" y="646475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60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4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2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40498" y="1715685"/>
                  </a:lnTo>
                  <a:lnTo>
                    <a:pt x="478003" y="1715685"/>
                  </a:lnTo>
                  <a:lnTo>
                    <a:pt x="428648" y="1717589"/>
                  </a:lnTo>
                  <a:close/>
                </a:path>
                <a:path w="3543300" h="2098675" extrusionOk="0">
                  <a:moveTo>
                    <a:pt x="1017256" y="1973126"/>
                  </a:moveTo>
                  <a:lnTo>
                    <a:pt x="967096" y="1970902"/>
                  </a:lnTo>
                  <a:lnTo>
                    <a:pt x="917082" y="1965427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2940498" y="1715685"/>
                  </a:lnTo>
                  <a:lnTo>
                    <a:pt x="2912475" y="1738906"/>
                  </a:lnTo>
                  <a:lnTo>
                    <a:pt x="2868966" y="1767340"/>
                  </a:lnTo>
                  <a:lnTo>
                    <a:pt x="2842204" y="1780932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4" y="1859877"/>
                  </a:lnTo>
                  <a:lnTo>
                    <a:pt x="2275429" y="1896157"/>
                  </a:lnTo>
                  <a:lnTo>
                    <a:pt x="2272011" y="1899983"/>
                  </a:lnTo>
                  <a:lnTo>
                    <a:pt x="1352565" y="1899983"/>
                  </a:lnTo>
                  <a:lnTo>
                    <a:pt x="1308015" y="1919743"/>
                  </a:lnTo>
                  <a:lnTo>
                    <a:pt x="1261953" y="1936445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close/>
                </a:path>
                <a:path w="3543300" h="2098675" extrusionOk="0">
                  <a:moveTo>
                    <a:pt x="2579594" y="1838769"/>
                  </a:moveTo>
                  <a:lnTo>
                    <a:pt x="2530056" y="1835555"/>
                  </a:lnTo>
                  <a:lnTo>
                    <a:pt x="2481087" y="1828155"/>
                  </a:lnTo>
                  <a:lnTo>
                    <a:pt x="2433111" y="1816578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842204" y="1780932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69"/>
                  </a:lnTo>
                  <a:close/>
                </a:path>
                <a:path w="3543300" h="2098675" extrusionOk="0">
                  <a:moveTo>
                    <a:pt x="1788486" y="2098435"/>
                  </a:move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2272011" y="1899983"/>
                  </a:lnTo>
                  <a:lnTo>
                    <a:pt x="2245142" y="1930064"/>
                  </a:lnTo>
                  <a:lnTo>
                    <a:pt x="2211214" y="1961416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6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8" name="Google Shape;228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8000" y="3973105"/>
              <a:ext cx="233809" cy="247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3"/>
            <p:cNvSpPr/>
            <p:nvPr/>
          </p:nvSpPr>
          <p:spPr>
            <a:xfrm>
              <a:off x="1067149" y="3741040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 extrusionOk="0">
                  <a:moveTo>
                    <a:pt x="175357" y="350714"/>
                  </a:moveTo>
                  <a:lnTo>
                    <a:pt x="128740" y="344451"/>
                  </a:lnTo>
                  <a:lnTo>
                    <a:pt x="86851" y="326773"/>
                  </a:lnTo>
                  <a:lnTo>
                    <a:pt x="51360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0" y="51361"/>
                  </a:lnTo>
                  <a:lnTo>
                    <a:pt x="86851" y="23941"/>
                  </a:lnTo>
                  <a:lnTo>
                    <a:pt x="128740" y="6263"/>
                  </a:lnTo>
                  <a:lnTo>
                    <a:pt x="175357" y="0"/>
                  </a:lnTo>
                  <a:lnTo>
                    <a:pt x="221974" y="6263"/>
                  </a:lnTo>
                  <a:lnTo>
                    <a:pt x="263863" y="23941"/>
                  </a:lnTo>
                  <a:lnTo>
                    <a:pt x="299353" y="51361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4" y="344451"/>
                  </a:lnTo>
                  <a:lnTo>
                    <a:pt x="175357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67017" y="1801618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21933" y="690784"/>
                  </a:moveTo>
                  <a:lnTo>
                    <a:pt x="317151" y="644717"/>
                  </a:lnTo>
                  <a:lnTo>
                    <a:pt x="318250" y="599054"/>
                  </a:lnTo>
                  <a:lnTo>
                    <a:pt x="325052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9" y="351532"/>
                  </a:lnTo>
                  <a:lnTo>
                    <a:pt x="475569" y="317679"/>
                  </a:lnTo>
                  <a:lnTo>
                    <a:pt x="517268" y="286795"/>
                  </a:lnTo>
                  <a:lnTo>
                    <a:pt x="563235" y="259200"/>
                  </a:lnTo>
                  <a:lnTo>
                    <a:pt x="608291" y="237375"/>
                  </a:lnTo>
                  <a:lnTo>
                    <a:pt x="655161" y="219284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2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3" y="189588"/>
                  </a:lnTo>
                  <a:lnTo>
                    <a:pt x="1005841" y="197853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0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5" y="62151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1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7" y="62562"/>
                  </a:lnTo>
                  <a:lnTo>
                    <a:pt x="1981449" y="39162"/>
                  </a:lnTo>
                  <a:lnTo>
                    <a:pt x="2027507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1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1"/>
                  </a:lnTo>
                  <a:lnTo>
                    <a:pt x="3042927" y="103635"/>
                  </a:lnTo>
                  <a:lnTo>
                    <a:pt x="3077550" y="138561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41572" y="263623"/>
                  </a:lnTo>
                  <a:lnTo>
                    <a:pt x="3192535" y="277621"/>
                  </a:lnTo>
                  <a:lnTo>
                    <a:pt x="3240543" y="296382"/>
                  </a:lnTo>
                  <a:lnTo>
                    <a:pt x="3285138" y="319599"/>
                  </a:lnTo>
                  <a:lnTo>
                    <a:pt x="3325859" y="346962"/>
                  </a:lnTo>
                  <a:lnTo>
                    <a:pt x="3362249" y="378163"/>
                  </a:lnTo>
                  <a:lnTo>
                    <a:pt x="3393846" y="412894"/>
                  </a:lnTo>
                  <a:lnTo>
                    <a:pt x="3420193" y="450845"/>
                  </a:lnTo>
                  <a:lnTo>
                    <a:pt x="3443350" y="497982"/>
                  </a:lnTo>
                  <a:lnTo>
                    <a:pt x="3457814" y="546810"/>
                  </a:lnTo>
                  <a:lnTo>
                    <a:pt x="3463564" y="596563"/>
                  </a:lnTo>
                  <a:lnTo>
                    <a:pt x="3460579" y="646475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60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4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2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12475" y="1738906"/>
                  </a:lnTo>
                  <a:lnTo>
                    <a:pt x="2868966" y="1767340"/>
                  </a:lnTo>
                  <a:lnTo>
                    <a:pt x="2820983" y="1791709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69"/>
                  </a:lnTo>
                  <a:lnTo>
                    <a:pt x="2530056" y="1835555"/>
                  </a:lnTo>
                  <a:lnTo>
                    <a:pt x="2481087" y="1828155"/>
                  </a:lnTo>
                  <a:lnTo>
                    <a:pt x="2433111" y="1816578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4" y="1859877"/>
                  </a:lnTo>
                  <a:lnTo>
                    <a:pt x="2275429" y="1896157"/>
                  </a:lnTo>
                  <a:lnTo>
                    <a:pt x="2245142" y="1930064"/>
                  </a:lnTo>
                  <a:lnTo>
                    <a:pt x="2211214" y="1961416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6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1308015" y="1919743"/>
                  </a:lnTo>
                  <a:lnTo>
                    <a:pt x="1261953" y="1936445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lnTo>
                    <a:pt x="967096" y="1970902"/>
                  </a:lnTo>
                  <a:lnTo>
                    <a:pt x="917082" y="1965427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428648" y="1717589"/>
                  </a:ln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6"/>
                  </a:lnTo>
                  <a:lnTo>
                    <a:pt x="173126" y="1624502"/>
                  </a:lnTo>
                  <a:lnTo>
                    <a:pt x="142796" y="1593944"/>
                  </a:lnTo>
                  <a:lnTo>
                    <a:pt x="117537" y="1559766"/>
                  </a:lnTo>
                  <a:lnTo>
                    <a:pt x="96424" y="1518446"/>
                  </a:lnTo>
                  <a:lnTo>
                    <a:pt x="83687" y="1475773"/>
                  </a:lnTo>
                  <a:lnTo>
                    <a:pt x="79191" y="1432505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4" y="1306703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8" y="697295"/>
                  </a:lnTo>
                  <a:lnTo>
                    <a:pt x="321933" y="690784"/>
                  </a:lnTo>
                  <a:close/>
                </a:path>
              </a:pathLst>
            </a:custGeom>
            <a:noFill/>
            <a:ln w="28550" cap="flat" cmpd="sng">
              <a:solidFill>
                <a:srgbClr val="FFC9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1" name="Google Shape;231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31852" y="4088977"/>
              <a:ext cx="145479" cy="145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3"/>
            <p:cNvSpPr/>
            <p:nvPr/>
          </p:nvSpPr>
          <p:spPr>
            <a:xfrm>
              <a:off x="246402" y="1908077"/>
              <a:ext cx="3247390" cy="2299335"/>
            </a:xfrm>
            <a:custGeom>
              <a:avLst/>
              <a:gdLst/>
              <a:ahLst/>
              <a:cxnLst/>
              <a:rect l="l" t="t" r="r" b="b"/>
              <a:pathLst>
                <a:path w="3247390" h="2299335" extrusionOk="0">
                  <a:moveTo>
                    <a:pt x="1015407" y="2181932"/>
                  </a:moveTo>
                  <a:lnTo>
                    <a:pt x="1006220" y="2227437"/>
                  </a:lnTo>
                  <a:lnTo>
                    <a:pt x="981166" y="2264597"/>
                  </a:lnTo>
                  <a:lnTo>
                    <a:pt x="944007" y="2289651"/>
                  </a:lnTo>
                  <a:lnTo>
                    <a:pt x="898502" y="2298837"/>
                  </a:lnTo>
                  <a:lnTo>
                    <a:pt x="852997" y="2289651"/>
                  </a:lnTo>
                  <a:lnTo>
                    <a:pt x="815838" y="2264597"/>
                  </a:lnTo>
                  <a:lnTo>
                    <a:pt x="790784" y="2227437"/>
                  </a:lnTo>
                  <a:lnTo>
                    <a:pt x="781597" y="2181932"/>
                  </a:lnTo>
                  <a:lnTo>
                    <a:pt x="790784" y="2136428"/>
                  </a:lnTo>
                  <a:lnTo>
                    <a:pt x="815838" y="2099268"/>
                  </a:lnTo>
                  <a:lnTo>
                    <a:pt x="852997" y="2074214"/>
                  </a:lnTo>
                  <a:lnTo>
                    <a:pt x="898502" y="2065027"/>
                  </a:lnTo>
                  <a:lnTo>
                    <a:pt x="944007" y="2074214"/>
                  </a:lnTo>
                  <a:lnTo>
                    <a:pt x="981166" y="2099268"/>
                  </a:lnTo>
                  <a:lnTo>
                    <a:pt x="1006220" y="2136428"/>
                  </a:lnTo>
                  <a:lnTo>
                    <a:pt x="1015407" y="2181932"/>
                  </a:lnTo>
                  <a:close/>
                </a:path>
                <a:path w="3247390" h="2299335" extrusionOk="0">
                  <a:moveTo>
                    <a:pt x="1171461" y="2008319"/>
                  </a:moveTo>
                  <a:lnTo>
                    <a:pt x="1165197" y="2054936"/>
                  </a:lnTo>
                  <a:lnTo>
                    <a:pt x="1147519" y="2096826"/>
                  </a:lnTo>
                  <a:lnTo>
                    <a:pt x="1120100" y="2132316"/>
                  </a:lnTo>
                  <a:lnTo>
                    <a:pt x="1084610" y="2159736"/>
                  </a:lnTo>
                  <a:lnTo>
                    <a:pt x="1042720" y="2177413"/>
                  </a:lnTo>
                  <a:lnTo>
                    <a:pt x="996103" y="2183677"/>
                  </a:lnTo>
                  <a:lnTo>
                    <a:pt x="949487" y="2177413"/>
                  </a:lnTo>
                  <a:lnTo>
                    <a:pt x="907597" y="2159736"/>
                  </a:lnTo>
                  <a:lnTo>
                    <a:pt x="872107" y="2132316"/>
                  </a:lnTo>
                  <a:lnTo>
                    <a:pt x="844687" y="2096826"/>
                  </a:lnTo>
                  <a:lnTo>
                    <a:pt x="827010" y="2054936"/>
                  </a:lnTo>
                  <a:lnTo>
                    <a:pt x="820746" y="2008319"/>
                  </a:lnTo>
                  <a:lnTo>
                    <a:pt x="827010" y="1961703"/>
                  </a:lnTo>
                  <a:lnTo>
                    <a:pt x="844687" y="1919813"/>
                  </a:lnTo>
                  <a:lnTo>
                    <a:pt x="872107" y="1884323"/>
                  </a:lnTo>
                  <a:lnTo>
                    <a:pt x="907597" y="1856904"/>
                  </a:lnTo>
                  <a:lnTo>
                    <a:pt x="949487" y="1839226"/>
                  </a:lnTo>
                  <a:lnTo>
                    <a:pt x="996103" y="1832962"/>
                  </a:lnTo>
                  <a:lnTo>
                    <a:pt x="1042720" y="1839226"/>
                  </a:lnTo>
                  <a:lnTo>
                    <a:pt x="1084610" y="1856904"/>
                  </a:lnTo>
                  <a:lnTo>
                    <a:pt x="1120100" y="1884323"/>
                  </a:lnTo>
                  <a:lnTo>
                    <a:pt x="1147519" y="1919813"/>
                  </a:lnTo>
                  <a:lnTo>
                    <a:pt x="1165197" y="1961703"/>
                  </a:lnTo>
                  <a:lnTo>
                    <a:pt x="1171461" y="2008319"/>
                  </a:lnTo>
                  <a:close/>
                </a:path>
                <a:path w="3247390" h="2299335" extrusionOk="0">
                  <a:moveTo>
                    <a:pt x="207525" y="1157831"/>
                  </a:moveTo>
                  <a:lnTo>
                    <a:pt x="153360" y="1157900"/>
                  </a:lnTo>
                  <a:lnTo>
                    <a:pt x="100110" y="1151358"/>
                  </a:lnTo>
                  <a:lnTo>
                    <a:pt x="48686" y="1138374"/>
                  </a:lnTo>
                  <a:lnTo>
                    <a:pt x="0" y="1119117"/>
                  </a:lnTo>
                </a:path>
                <a:path w="3247390" h="2299335" extrusionOk="0">
                  <a:moveTo>
                    <a:pt x="390625" y="1581494"/>
                  </a:moveTo>
                  <a:lnTo>
                    <a:pt x="368531" y="1587924"/>
                  </a:lnTo>
                  <a:lnTo>
                    <a:pt x="345985" y="1593165"/>
                  </a:lnTo>
                  <a:lnTo>
                    <a:pt x="323060" y="1597204"/>
                  </a:lnTo>
                  <a:lnTo>
                    <a:pt x="299830" y="1600024"/>
                  </a:lnTo>
                </a:path>
                <a:path w="3247390" h="2299335" extrusionOk="0">
                  <a:moveTo>
                    <a:pt x="1172976" y="1785067"/>
                  </a:moveTo>
                  <a:lnTo>
                    <a:pt x="1157221" y="1764847"/>
                  </a:lnTo>
                  <a:lnTo>
                    <a:pt x="1142832" y="1743990"/>
                  </a:lnTo>
                  <a:lnTo>
                    <a:pt x="1129839" y="1722541"/>
                  </a:lnTo>
                  <a:lnTo>
                    <a:pt x="1118270" y="1700546"/>
                  </a:lnTo>
                </a:path>
                <a:path w="3247390" h="2299335" extrusionOk="0">
                  <a:moveTo>
                    <a:pt x="2184653" y="1574305"/>
                  </a:moveTo>
                  <a:lnTo>
                    <a:pt x="2181470" y="1597816"/>
                  </a:lnTo>
                  <a:lnTo>
                    <a:pt x="2176761" y="1621143"/>
                  </a:lnTo>
                  <a:lnTo>
                    <a:pt x="2170537" y="1644235"/>
                  </a:lnTo>
                  <a:lnTo>
                    <a:pt x="2162809" y="1667046"/>
                  </a:lnTo>
                </a:path>
                <a:path w="3247390" h="2299335" extrusionOk="0">
                  <a:moveTo>
                    <a:pt x="2618993" y="1001289"/>
                  </a:moveTo>
                  <a:lnTo>
                    <a:pt x="2666390" y="1022691"/>
                  </a:lnTo>
                  <a:lnTo>
                    <a:pt x="2709886" y="1047966"/>
                  </a:lnTo>
                  <a:lnTo>
                    <a:pt x="2749213" y="1076767"/>
                  </a:lnTo>
                  <a:lnTo>
                    <a:pt x="2784104" y="1108745"/>
                  </a:lnTo>
                  <a:lnTo>
                    <a:pt x="2814292" y="1143555"/>
                  </a:lnTo>
                  <a:lnTo>
                    <a:pt x="2839510" y="1180847"/>
                  </a:lnTo>
                  <a:lnTo>
                    <a:pt x="2859492" y="1220275"/>
                  </a:lnTo>
                  <a:lnTo>
                    <a:pt x="2873969" y="1261492"/>
                  </a:lnTo>
                  <a:lnTo>
                    <a:pt x="2882676" y="1304149"/>
                  </a:lnTo>
                  <a:lnTo>
                    <a:pt x="2885344" y="1347899"/>
                  </a:lnTo>
                </a:path>
                <a:path w="3247390" h="2299335" extrusionOk="0">
                  <a:moveTo>
                    <a:pt x="3247258" y="632127"/>
                  </a:moveTo>
                  <a:lnTo>
                    <a:pt x="3224738" y="668622"/>
                  </a:lnTo>
                  <a:lnTo>
                    <a:pt x="3197266" y="702666"/>
                  </a:lnTo>
                  <a:lnTo>
                    <a:pt x="3165139" y="733932"/>
                  </a:lnTo>
                  <a:lnTo>
                    <a:pt x="3128656" y="762095"/>
                  </a:lnTo>
                </a:path>
                <a:path w="3247390" h="2299335" extrusionOk="0">
                  <a:moveTo>
                    <a:pt x="2962656" y="149877"/>
                  </a:moveTo>
                  <a:lnTo>
                    <a:pt x="2965598" y="165118"/>
                  </a:lnTo>
                  <a:lnTo>
                    <a:pt x="2967624" y="180446"/>
                  </a:lnTo>
                  <a:lnTo>
                    <a:pt x="2968732" y="195835"/>
                  </a:lnTo>
                  <a:lnTo>
                    <a:pt x="2968919" y="211258"/>
                  </a:lnTo>
                </a:path>
                <a:path w="3247390" h="2299335" extrusionOk="0">
                  <a:moveTo>
                    <a:pt x="2205207" y="78278"/>
                  </a:moveTo>
                  <a:lnTo>
                    <a:pt x="2217728" y="57419"/>
                  </a:lnTo>
                  <a:lnTo>
                    <a:pt x="2232068" y="37368"/>
                  </a:lnTo>
                  <a:lnTo>
                    <a:pt x="2248168" y="18202"/>
                  </a:lnTo>
                  <a:lnTo>
                    <a:pt x="2265970" y="0"/>
                  </a:lnTo>
                </a:path>
                <a:path w="3247390" h="2299335" extrusionOk="0">
                  <a:moveTo>
                    <a:pt x="1636921" y="115577"/>
                  </a:moveTo>
                  <a:lnTo>
                    <a:pt x="1642317" y="98169"/>
                  </a:lnTo>
                  <a:lnTo>
                    <a:pt x="1649035" y="81082"/>
                  </a:lnTo>
                  <a:lnTo>
                    <a:pt x="1657052" y="64365"/>
                  </a:lnTo>
                  <a:lnTo>
                    <a:pt x="1666348" y="48066"/>
                  </a:lnTo>
                </a:path>
                <a:path w="3247390" h="2299335" extrusionOk="0">
                  <a:moveTo>
                    <a:pt x="969972" y="138513"/>
                  </a:moveTo>
                  <a:lnTo>
                    <a:pt x="998406" y="152908"/>
                  </a:lnTo>
                  <a:lnTo>
                    <a:pt x="1025682" y="168652"/>
                  </a:lnTo>
                  <a:lnTo>
                    <a:pt x="1051725" y="185700"/>
                  </a:lnTo>
                  <a:lnTo>
                    <a:pt x="1076463" y="204008"/>
                  </a:lnTo>
                </a:path>
                <a:path w="3247390" h="2299335" extrusionOk="0">
                  <a:moveTo>
                    <a:pt x="161151" y="653258"/>
                  </a:moveTo>
                  <a:lnTo>
                    <a:pt x="155241" y="636263"/>
                  </a:lnTo>
                  <a:lnTo>
                    <a:pt x="150169" y="619099"/>
                  </a:lnTo>
                  <a:lnTo>
                    <a:pt x="145943" y="601787"/>
                  </a:lnTo>
                  <a:lnTo>
                    <a:pt x="142566" y="584347"/>
                  </a:lnTo>
                </a:path>
              </a:pathLst>
            </a:custGeom>
            <a:noFill/>
            <a:ln w="28550" cap="flat" cmpd="sng">
              <a:solidFill>
                <a:srgbClr val="FFC9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23"/>
          <p:cNvSpPr txBox="1"/>
          <p:nvPr/>
        </p:nvSpPr>
        <p:spPr>
          <a:xfrm>
            <a:off x="746125" y="2130425"/>
            <a:ext cx="1943100" cy="130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952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you think would happen if</a:t>
            </a:r>
            <a:r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grpSp>
        <p:nvGrpSpPr>
          <p:cNvPr id="234" name="Google Shape;234;p23"/>
          <p:cNvGrpSpPr/>
          <p:nvPr/>
        </p:nvGrpSpPr>
        <p:grpSpPr>
          <a:xfrm>
            <a:off x="3805238" y="1277932"/>
            <a:ext cx="3763960" cy="2431892"/>
            <a:chOff x="3805787" y="1277750"/>
            <a:chExt cx="3763645" cy="2432839"/>
          </a:xfrm>
        </p:grpSpPr>
        <p:sp>
          <p:nvSpPr>
            <p:cNvPr id="235" name="Google Shape;235;p23"/>
            <p:cNvSpPr/>
            <p:nvPr/>
          </p:nvSpPr>
          <p:spPr>
            <a:xfrm>
              <a:off x="3805787" y="1277750"/>
              <a:ext cx="3763645" cy="2098675"/>
            </a:xfrm>
            <a:custGeom>
              <a:avLst/>
              <a:gdLst/>
              <a:ahLst/>
              <a:cxnLst/>
              <a:rect l="l" t="t" r="r" b="b"/>
              <a:pathLst>
                <a:path w="3763645" h="2098675" extrusionOk="0">
                  <a:moveTo>
                    <a:pt x="3285891" y="159486"/>
                  </a:moveTo>
                  <a:lnTo>
                    <a:pt x="1956736" y="159486"/>
                  </a:lnTo>
                  <a:lnTo>
                    <a:pt x="1985165" y="123096"/>
                  </a:lnTo>
                  <a:lnTo>
                    <a:pt x="2019787" y="90665"/>
                  </a:lnTo>
                  <a:lnTo>
                    <a:pt x="2059891" y="62562"/>
                  </a:lnTo>
                  <a:lnTo>
                    <a:pt x="2104762" y="39162"/>
                  </a:lnTo>
                  <a:lnTo>
                    <a:pt x="2153686" y="20836"/>
                  </a:lnTo>
                  <a:lnTo>
                    <a:pt x="2205950" y="7956"/>
                  </a:lnTo>
                  <a:lnTo>
                    <a:pt x="2260841" y="895"/>
                  </a:lnTo>
                  <a:lnTo>
                    <a:pt x="2316499" y="0"/>
                  </a:lnTo>
                  <a:lnTo>
                    <a:pt x="2371014" y="5194"/>
                  </a:lnTo>
                  <a:lnTo>
                    <a:pt x="2423593" y="16214"/>
                  </a:lnTo>
                  <a:lnTo>
                    <a:pt x="2473443" y="32797"/>
                  </a:lnTo>
                  <a:lnTo>
                    <a:pt x="2519771" y="54678"/>
                  </a:lnTo>
                  <a:lnTo>
                    <a:pt x="2561784" y="81594"/>
                  </a:lnTo>
                  <a:lnTo>
                    <a:pt x="2598690" y="113281"/>
                  </a:lnTo>
                  <a:lnTo>
                    <a:pt x="3242895" y="113281"/>
                  </a:lnTo>
                  <a:lnTo>
                    <a:pt x="3249428" y="118668"/>
                  </a:lnTo>
                  <a:lnTo>
                    <a:pt x="3279889" y="151053"/>
                  </a:lnTo>
                  <a:lnTo>
                    <a:pt x="3285891" y="159486"/>
                  </a:lnTo>
                  <a:close/>
                </a:path>
                <a:path w="3763645" h="2098675" extrusionOk="0">
                  <a:moveTo>
                    <a:pt x="3242895" y="113281"/>
                  </a:moveTo>
                  <a:lnTo>
                    <a:pt x="2598690" y="113281"/>
                  </a:lnTo>
                  <a:lnTo>
                    <a:pt x="2636167" y="83804"/>
                  </a:lnTo>
                  <a:lnTo>
                    <a:pt x="2677675" y="58526"/>
                  </a:lnTo>
                  <a:lnTo>
                    <a:pt x="2722615" y="37588"/>
                  </a:lnTo>
                  <a:lnTo>
                    <a:pt x="2770389" y="21132"/>
                  </a:lnTo>
                  <a:lnTo>
                    <a:pt x="2820396" y="9299"/>
                  </a:lnTo>
                  <a:lnTo>
                    <a:pt x="2872037" y="2232"/>
                  </a:lnTo>
                  <a:lnTo>
                    <a:pt x="2924713" y="72"/>
                  </a:lnTo>
                  <a:lnTo>
                    <a:pt x="2977824" y="2961"/>
                  </a:lnTo>
                  <a:lnTo>
                    <a:pt x="3030771" y="11042"/>
                  </a:lnTo>
                  <a:lnTo>
                    <a:pt x="3081933" y="24159"/>
                  </a:lnTo>
                  <a:lnTo>
                    <a:pt x="3129804" y="41830"/>
                  </a:lnTo>
                  <a:lnTo>
                    <a:pt x="3173961" y="63706"/>
                  </a:lnTo>
                  <a:lnTo>
                    <a:pt x="3213977" y="89435"/>
                  </a:lnTo>
                  <a:lnTo>
                    <a:pt x="3242895" y="113281"/>
                  </a:lnTo>
                  <a:close/>
                </a:path>
                <a:path w="3763645" h="2098675" extrusionOk="0">
                  <a:moveTo>
                    <a:pt x="3331170" y="245462"/>
                  </a:moveTo>
                  <a:lnTo>
                    <a:pt x="1221336" y="245462"/>
                  </a:lnTo>
                  <a:lnTo>
                    <a:pt x="1249711" y="210021"/>
                  </a:lnTo>
                  <a:lnTo>
                    <a:pt x="1282990" y="177678"/>
                  </a:lnTo>
                  <a:lnTo>
                    <a:pt x="1320727" y="148673"/>
                  </a:lnTo>
                  <a:lnTo>
                    <a:pt x="1362477" y="123247"/>
                  </a:lnTo>
                  <a:lnTo>
                    <a:pt x="1407793" y="101640"/>
                  </a:lnTo>
                  <a:lnTo>
                    <a:pt x="1456230" y="84095"/>
                  </a:lnTo>
                  <a:lnTo>
                    <a:pt x="1507342" y="70852"/>
                  </a:lnTo>
                  <a:lnTo>
                    <a:pt x="1560682" y="62151"/>
                  </a:lnTo>
                  <a:lnTo>
                    <a:pt x="1614996" y="58266"/>
                  </a:lnTo>
                  <a:lnTo>
                    <a:pt x="1668976" y="59223"/>
                  </a:lnTo>
                  <a:lnTo>
                    <a:pt x="1722105" y="64894"/>
                  </a:lnTo>
                  <a:lnTo>
                    <a:pt x="1773859" y="75151"/>
                  </a:lnTo>
                  <a:lnTo>
                    <a:pt x="1823720" y="89867"/>
                  </a:lnTo>
                  <a:lnTo>
                    <a:pt x="1871167" y="108914"/>
                  </a:lnTo>
                  <a:lnTo>
                    <a:pt x="1915679" y="132162"/>
                  </a:lnTo>
                  <a:lnTo>
                    <a:pt x="1956736" y="159486"/>
                  </a:lnTo>
                  <a:lnTo>
                    <a:pt x="3285891" y="159486"/>
                  </a:lnTo>
                  <a:lnTo>
                    <a:pt x="3304935" y="186241"/>
                  </a:lnTo>
                  <a:lnTo>
                    <a:pt x="3324142" y="223881"/>
                  </a:lnTo>
                  <a:lnTo>
                    <a:pt x="3331170" y="245462"/>
                  </a:lnTo>
                  <a:close/>
                </a:path>
                <a:path w="3763645" h="2098675" extrusionOk="0">
                  <a:moveTo>
                    <a:pt x="455324" y="1717589"/>
                  </a:moveTo>
                  <a:lnTo>
                    <a:pt x="403911" y="1714092"/>
                  </a:lnTo>
                  <a:lnTo>
                    <a:pt x="354135" y="1705449"/>
                  </a:lnTo>
                  <a:lnTo>
                    <a:pt x="306621" y="1691914"/>
                  </a:lnTo>
                  <a:lnTo>
                    <a:pt x="261994" y="1673742"/>
                  </a:lnTo>
                  <a:lnTo>
                    <a:pt x="220879" y="1651186"/>
                  </a:lnTo>
                  <a:lnTo>
                    <a:pt x="183901" y="1624502"/>
                  </a:lnTo>
                  <a:lnTo>
                    <a:pt x="151683" y="1593944"/>
                  </a:lnTo>
                  <a:lnTo>
                    <a:pt x="124851" y="1559766"/>
                  </a:lnTo>
                  <a:lnTo>
                    <a:pt x="102425" y="1518446"/>
                  </a:lnTo>
                  <a:lnTo>
                    <a:pt x="88896" y="1475773"/>
                  </a:lnTo>
                  <a:lnTo>
                    <a:pt x="84119" y="1432505"/>
                  </a:lnTo>
                  <a:lnTo>
                    <a:pt x="87953" y="1389400"/>
                  </a:lnTo>
                  <a:lnTo>
                    <a:pt x="100253" y="1347213"/>
                  </a:lnTo>
                  <a:lnTo>
                    <a:pt x="120876" y="1306703"/>
                  </a:lnTo>
                  <a:lnTo>
                    <a:pt x="149680" y="1268628"/>
                  </a:lnTo>
                  <a:lnTo>
                    <a:pt x="186521" y="1233743"/>
                  </a:lnTo>
                  <a:lnTo>
                    <a:pt x="136920" y="1207293"/>
                  </a:lnTo>
                  <a:lnTo>
                    <a:pt x="94237" y="1175785"/>
                  </a:lnTo>
                  <a:lnTo>
                    <a:pt x="58913" y="1139983"/>
                  </a:lnTo>
                  <a:lnTo>
                    <a:pt x="31387" y="1100653"/>
                  </a:lnTo>
                  <a:lnTo>
                    <a:pt x="12099" y="1058560"/>
                  </a:lnTo>
                  <a:lnTo>
                    <a:pt x="1490" y="1014471"/>
                  </a:lnTo>
                  <a:lnTo>
                    <a:pt x="0" y="969148"/>
                  </a:lnTo>
                  <a:lnTo>
                    <a:pt x="8067" y="923359"/>
                  </a:lnTo>
                  <a:lnTo>
                    <a:pt x="23180" y="883884"/>
                  </a:lnTo>
                  <a:lnTo>
                    <a:pt x="45039" y="847085"/>
                  </a:lnTo>
                  <a:lnTo>
                    <a:pt x="73071" y="813353"/>
                  </a:lnTo>
                  <a:lnTo>
                    <a:pt x="106703" y="783080"/>
                  </a:lnTo>
                  <a:lnTo>
                    <a:pt x="145362" y="756657"/>
                  </a:lnTo>
                  <a:lnTo>
                    <a:pt x="188476" y="734475"/>
                  </a:lnTo>
                  <a:lnTo>
                    <a:pt x="235472" y="716927"/>
                  </a:lnTo>
                  <a:lnTo>
                    <a:pt x="285777" y="704403"/>
                  </a:lnTo>
                  <a:lnTo>
                    <a:pt x="338818" y="697295"/>
                  </a:lnTo>
                  <a:lnTo>
                    <a:pt x="341968" y="690784"/>
                  </a:lnTo>
                  <a:lnTo>
                    <a:pt x="336889" y="644717"/>
                  </a:lnTo>
                  <a:lnTo>
                    <a:pt x="338056" y="599054"/>
                  </a:lnTo>
                  <a:lnTo>
                    <a:pt x="345281" y="554117"/>
                  </a:lnTo>
                  <a:lnTo>
                    <a:pt x="358372" y="510226"/>
                  </a:lnTo>
                  <a:lnTo>
                    <a:pt x="377140" y="467702"/>
                  </a:lnTo>
                  <a:lnTo>
                    <a:pt x="401394" y="426864"/>
                  </a:lnTo>
                  <a:lnTo>
                    <a:pt x="430943" y="388034"/>
                  </a:lnTo>
                  <a:lnTo>
                    <a:pt x="465597" y="351532"/>
                  </a:lnTo>
                  <a:lnTo>
                    <a:pt x="505166" y="317679"/>
                  </a:lnTo>
                  <a:lnTo>
                    <a:pt x="549460" y="286795"/>
                  </a:lnTo>
                  <a:lnTo>
                    <a:pt x="598287" y="259201"/>
                  </a:lnTo>
                  <a:lnTo>
                    <a:pt x="642393" y="238922"/>
                  </a:lnTo>
                  <a:lnTo>
                    <a:pt x="688164" y="221824"/>
                  </a:lnTo>
                  <a:lnTo>
                    <a:pt x="735319" y="207914"/>
                  </a:lnTo>
                  <a:lnTo>
                    <a:pt x="783578" y="197197"/>
                  </a:lnTo>
                  <a:lnTo>
                    <a:pt x="832661" y="189679"/>
                  </a:lnTo>
                  <a:lnTo>
                    <a:pt x="882287" y="185367"/>
                  </a:lnTo>
                  <a:lnTo>
                    <a:pt x="932176" y="184267"/>
                  </a:lnTo>
                  <a:lnTo>
                    <a:pt x="982048" y="186385"/>
                  </a:lnTo>
                  <a:lnTo>
                    <a:pt x="1031622" y="191727"/>
                  </a:lnTo>
                  <a:lnTo>
                    <a:pt x="1080618" y="200300"/>
                  </a:lnTo>
                  <a:lnTo>
                    <a:pt x="1128756" y="212109"/>
                  </a:lnTo>
                  <a:lnTo>
                    <a:pt x="1175756" y="227161"/>
                  </a:lnTo>
                  <a:lnTo>
                    <a:pt x="1221336" y="245462"/>
                  </a:lnTo>
                  <a:lnTo>
                    <a:pt x="3331170" y="245462"/>
                  </a:lnTo>
                  <a:lnTo>
                    <a:pt x="3337084" y="263623"/>
                  </a:lnTo>
                  <a:lnTo>
                    <a:pt x="3391218" y="277621"/>
                  </a:lnTo>
                  <a:lnTo>
                    <a:pt x="3442215" y="296382"/>
                  </a:lnTo>
                  <a:lnTo>
                    <a:pt x="3489585" y="319599"/>
                  </a:lnTo>
                  <a:lnTo>
                    <a:pt x="3532840" y="346962"/>
                  </a:lnTo>
                  <a:lnTo>
                    <a:pt x="3571494" y="378163"/>
                  </a:lnTo>
                  <a:lnTo>
                    <a:pt x="3605059" y="412894"/>
                  </a:lnTo>
                  <a:lnTo>
                    <a:pt x="3633045" y="450845"/>
                  </a:lnTo>
                  <a:lnTo>
                    <a:pt x="3657643" y="497982"/>
                  </a:lnTo>
                  <a:lnTo>
                    <a:pt x="3673007" y="546810"/>
                  </a:lnTo>
                  <a:lnTo>
                    <a:pt x="3679115" y="596564"/>
                  </a:lnTo>
                  <a:lnTo>
                    <a:pt x="3675944" y="646475"/>
                  </a:lnTo>
                  <a:lnTo>
                    <a:pt x="3663472" y="695779"/>
                  </a:lnTo>
                  <a:lnTo>
                    <a:pt x="3641676" y="743708"/>
                  </a:lnTo>
                  <a:lnTo>
                    <a:pt x="3677019" y="782769"/>
                  </a:lnTo>
                  <a:lnTo>
                    <a:pt x="3706430" y="823971"/>
                  </a:lnTo>
                  <a:lnTo>
                    <a:pt x="3729840" y="866938"/>
                  </a:lnTo>
                  <a:lnTo>
                    <a:pt x="3747183" y="911293"/>
                  </a:lnTo>
                  <a:lnTo>
                    <a:pt x="3758394" y="956659"/>
                  </a:lnTo>
                  <a:lnTo>
                    <a:pt x="3763403" y="1002661"/>
                  </a:lnTo>
                  <a:lnTo>
                    <a:pt x="3762146" y="1048922"/>
                  </a:lnTo>
                  <a:lnTo>
                    <a:pt x="3754555" y="1095064"/>
                  </a:lnTo>
                  <a:lnTo>
                    <a:pt x="3740563" y="1140712"/>
                  </a:lnTo>
                  <a:lnTo>
                    <a:pt x="3720103" y="1185488"/>
                  </a:lnTo>
                  <a:lnTo>
                    <a:pt x="3696186" y="1224590"/>
                  </a:lnTo>
                  <a:lnTo>
                    <a:pt x="3667755" y="1261387"/>
                  </a:lnTo>
                  <a:lnTo>
                    <a:pt x="3635104" y="1295703"/>
                  </a:lnTo>
                  <a:lnTo>
                    <a:pt x="3598530" y="1327363"/>
                  </a:lnTo>
                  <a:lnTo>
                    <a:pt x="3558330" y="1356191"/>
                  </a:lnTo>
                  <a:lnTo>
                    <a:pt x="3514799" y="1382011"/>
                  </a:lnTo>
                  <a:lnTo>
                    <a:pt x="3468234" y="1404647"/>
                  </a:lnTo>
                  <a:lnTo>
                    <a:pt x="3418931" y="1423925"/>
                  </a:lnTo>
                  <a:lnTo>
                    <a:pt x="3367187" y="1439667"/>
                  </a:lnTo>
                  <a:lnTo>
                    <a:pt x="3313297" y="1451699"/>
                  </a:lnTo>
                  <a:lnTo>
                    <a:pt x="3257557" y="1459844"/>
                  </a:lnTo>
                  <a:lnTo>
                    <a:pt x="3253480" y="1505465"/>
                  </a:lnTo>
                  <a:lnTo>
                    <a:pt x="3242432" y="1549839"/>
                  </a:lnTo>
                  <a:lnTo>
                    <a:pt x="3224731" y="1592562"/>
                  </a:lnTo>
                  <a:lnTo>
                    <a:pt x="3200694" y="1633234"/>
                  </a:lnTo>
                  <a:lnTo>
                    <a:pt x="3170637" y="1671450"/>
                  </a:lnTo>
                  <a:lnTo>
                    <a:pt x="3134876" y="1706808"/>
                  </a:lnTo>
                  <a:lnTo>
                    <a:pt x="3123496" y="1715685"/>
                  </a:lnTo>
                  <a:lnTo>
                    <a:pt x="507751" y="1715685"/>
                  </a:lnTo>
                  <a:lnTo>
                    <a:pt x="455324" y="1717589"/>
                  </a:lnTo>
                  <a:close/>
                </a:path>
                <a:path w="3763645" h="2098675" extrusionOk="0">
                  <a:moveTo>
                    <a:pt x="1114436" y="1972861"/>
                  </a:moveTo>
                  <a:lnTo>
                    <a:pt x="1066032" y="1972840"/>
                  </a:lnTo>
                  <a:lnTo>
                    <a:pt x="1017604" y="1970149"/>
                  </a:lnTo>
                  <a:lnTo>
                    <a:pt x="969342" y="1964768"/>
                  </a:lnTo>
                  <a:lnTo>
                    <a:pt x="921434" y="1956674"/>
                  </a:lnTo>
                  <a:lnTo>
                    <a:pt x="869803" y="1944725"/>
                  </a:lnTo>
                  <a:lnTo>
                    <a:pt x="819915" y="1929764"/>
                  </a:lnTo>
                  <a:lnTo>
                    <a:pt x="771971" y="1911906"/>
                  </a:lnTo>
                  <a:lnTo>
                    <a:pt x="726172" y="1891269"/>
                  </a:lnTo>
                  <a:lnTo>
                    <a:pt x="682722" y="1867972"/>
                  </a:lnTo>
                  <a:lnTo>
                    <a:pt x="641821" y="1842131"/>
                  </a:lnTo>
                  <a:lnTo>
                    <a:pt x="603672" y="1813864"/>
                  </a:lnTo>
                  <a:lnTo>
                    <a:pt x="568476" y="1783289"/>
                  </a:lnTo>
                  <a:lnTo>
                    <a:pt x="536435" y="1750524"/>
                  </a:lnTo>
                  <a:lnTo>
                    <a:pt x="507751" y="1715685"/>
                  </a:lnTo>
                  <a:lnTo>
                    <a:pt x="3123496" y="1715685"/>
                  </a:lnTo>
                  <a:lnTo>
                    <a:pt x="3093730" y="1738906"/>
                  </a:lnTo>
                  <a:lnTo>
                    <a:pt x="3047513" y="1767340"/>
                  </a:lnTo>
                  <a:lnTo>
                    <a:pt x="3019085" y="1780932"/>
                  </a:lnTo>
                  <a:lnTo>
                    <a:pt x="2487574" y="1780932"/>
                  </a:lnTo>
                  <a:lnTo>
                    <a:pt x="2468670" y="1821408"/>
                  </a:lnTo>
                  <a:lnTo>
                    <a:pt x="2445065" y="1859877"/>
                  </a:lnTo>
                  <a:lnTo>
                    <a:pt x="2417038" y="1896157"/>
                  </a:lnTo>
                  <a:lnTo>
                    <a:pt x="2413408" y="1899983"/>
                  </a:lnTo>
                  <a:lnTo>
                    <a:pt x="1436741" y="1899983"/>
                  </a:lnTo>
                  <a:lnTo>
                    <a:pt x="1393790" y="1918072"/>
                  </a:lnTo>
                  <a:lnTo>
                    <a:pt x="1349493" y="1933637"/>
                  </a:lnTo>
                  <a:lnTo>
                    <a:pt x="1304040" y="1946656"/>
                  </a:lnTo>
                  <a:lnTo>
                    <a:pt x="1257618" y="1957109"/>
                  </a:lnTo>
                  <a:lnTo>
                    <a:pt x="1210418" y="1964974"/>
                  </a:lnTo>
                  <a:lnTo>
                    <a:pt x="1162627" y="1970232"/>
                  </a:lnTo>
                  <a:lnTo>
                    <a:pt x="1114436" y="1972861"/>
                  </a:lnTo>
                  <a:close/>
                </a:path>
                <a:path w="3763645" h="2098675" extrusionOk="0">
                  <a:moveTo>
                    <a:pt x="2764129" y="1838844"/>
                  </a:moveTo>
                  <a:lnTo>
                    <a:pt x="2716167" y="1837828"/>
                  </a:lnTo>
                  <a:lnTo>
                    <a:pt x="2668503" y="1833348"/>
                  </a:lnTo>
                  <a:lnTo>
                    <a:pt x="2621473" y="1825412"/>
                  </a:lnTo>
                  <a:lnTo>
                    <a:pt x="2575416" y="1814025"/>
                  </a:lnTo>
                  <a:lnTo>
                    <a:pt x="2530670" y="1799196"/>
                  </a:lnTo>
                  <a:lnTo>
                    <a:pt x="2487574" y="1780932"/>
                  </a:lnTo>
                  <a:lnTo>
                    <a:pt x="3019085" y="1780932"/>
                  </a:lnTo>
                  <a:lnTo>
                    <a:pt x="2952174" y="1808121"/>
                  </a:lnTo>
                  <a:lnTo>
                    <a:pt x="2906409" y="1821034"/>
                  </a:lnTo>
                  <a:lnTo>
                    <a:pt x="2859588" y="1830454"/>
                  </a:lnTo>
                  <a:lnTo>
                    <a:pt x="2812048" y="1836388"/>
                  </a:lnTo>
                  <a:lnTo>
                    <a:pt x="2764129" y="1838844"/>
                  </a:lnTo>
                  <a:close/>
                </a:path>
                <a:path w="3763645" h="2098675" extrusionOk="0">
                  <a:moveTo>
                    <a:pt x="1908329" y="2098669"/>
                  </a:moveTo>
                  <a:lnTo>
                    <a:pt x="1857377" y="2095862"/>
                  </a:lnTo>
                  <a:lnTo>
                    <a:pt x="1807249" y="2089737"/>
                  </a:lnTo>
                  <a:lnTo>
                    <a:pt x="1758209" y="2080382"/>
                  </a:lnTo>
                  <a:lnTo>
                    <a:pt x="1710521" y="2067887"/>
                  </a:lnTo>
                  <a:lnTo>
                    <a:pt x="1664448" y="2052341"/>
                  </a:lnTo>
                  <a:lnTo>
                    <a:pt x="1620256" y="2033833"/>
                  </a:lnTo>
                  <a:lnTo>
                    <a:pt x="1578207" y="2012453"/>
                  </a:lnTo>
                  <a:lnTo>
                    <a:pt x="1538568" y="1988288"/>
                  </a:lnTo>
                  <a:lnTo>
                    <a:pt x="1501586" y="1961416"/>
                  </a:lnTo>
                  <a:lnTo>
                    <a:pt x="1467570" y="1931964"/>
                  </a:lnTo>
                  <a:lnTo>
                    <a:pt x="1436741" y="1899983"/>
                  </a:lnTo>
                  <a:lnTo>
                    <a:pt x="2413408" y="1899983"/>
                  </a:lnTo>
                  <a:lnTo>
                    <a:pt x="2384866" y="1930064"/>
                  </a:lnTo>
                  <a:lnTo>
                    <a:pt x="2348810" y="1961429"/>
                  </a:lnTo>
                  <a:lnTo>
                    <a:pt x="2309200" y="1990030"/>
                  </a:lnTo>
                  <a:lnTo>
                    <a:pt x="2266262" y="2015723"/>
                  </a:lnTo>
                  <a:lnTo>
                    <a:pt x="2220292" y="2038312"/>
                  </a:lnTo>
                  <a:lnTo>
                    <a:pt x="2171567" y="2057614"/>
                  </a:lnTo>
                  <a:lnTo>
                    <a:pt x="2120365" y="2073446"/>
                  </a:lnTo>
                  <a:lnTo>
                    <a:pt x="2066966" y="2085626"/>
                  </a:lnTo>
                  <a:lnTo>
                    <a:pt x="2011645" y="2093970"/>
                  </a:lnTo>
                  <a:lnTo>
                    <a:pt x="1959839" y="2098068"/>
                  </a:lnTo>
                  <a:lnTo>
                    <a:pt x="1908329" y="209866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6" name="Google Shape;236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34157" y="3448726"/>
              <a:ext cx="233809" cy="247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3"/>
            <p:cNvSpPr/>
            <p:nvPr/>
          </p:nvSpPr>
          <p:spPr>
            <a:xfrm>
              <a:off x="4878769" y="3217684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 extrusionOk="0">
                  <a:moveTo>
                    <a:pt x="175357" y="350714"/>
                  </a:moveTo>
                  <a:lnTo>
                    <a:pt x="128740" y="344450"/>
                  </a:lnTo>
                  <a:lnTo>
                    <a:pt x="86851" y="326773"/>
                  </a:lnTo>
                  <a:lnTo>
                    <a:pt x="51360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0" y="51360"/>
                  </a:lnTo>
                  <a:lnTo>
                    <a:pt x="86851" y="23941"/>
                  </a:lnTo>
                  <a:lnTo>
                    <a:pt x="128740" y="6263"/>
                  </a:lnTo>
                  <a:lnTo>
                    <a:pt x="175357" y="0"/>
                  </a:lnTo>
                  <a:lnTo>
                    <a:pt x="221974" y="6263"/>
                  </a:lnTo>
                  <a:lnTo>
                    <a:pt x="263863" y="23941"/>
                  </a:lnTo>
                  <a:lnTo>
                    <a:pt x="299353" y="51360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4" y="344450"/>
                  </a:lnTo>
                  <a:lnTo>
                    <a:pt x="175357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805787" y="1277750"/>
              <a:ext cx="3763645" cy="2098675"/>
            </a:xfrm>
            <a:custGeom>
              <a:avLst/>
              <a:gdLst/>
              <a:ahLst/>
              <a:cxnLst/>
              <a:rect l="l" t="t" r="r" b="b"/>
              <a:pathLst>
                <a:path w="3763645" h="2098675" extrusionOk="0">
                  <a:moveTo>
                    <a:pt x="341968" y="690784"/>
                  </a:moveTo>
                  <a:lnTo>
                    <a:pt x="336889" y="644717"/>
                  </a:lnTo>
                  <a:lnTo>
                    <a:pt x="338056" y="599054"/>
                  </a:lnTo>
                  <a:lnTo>
                    <a:pt x="345281" y="554117"/>
                  </a:lnTo>
                  <a:lnTo>
                    <a:pt x="358372" y="510226"/>
                  </a:lnTo>
                  <a:lnTo>
                    <a:pt x="377140" y="467702"/>
                  </a:lnTo>
                  <a:lnTo>
                    <a:pt x="401394" y="426864"/>
                  </a:lnTo>
                  <a:lnTo>
                    <a:pt x="430943" y="388034"/>
                  </a:lnTo>
                  <a:lnTo>
                    <a:pt x="465597" y="351532"/>
                  </a:lnTo>
                  <a:lnTo>
                    <a:pt x="505166" y="317679"/>
                  </a:lnTo>
                  <a:lnTo>
                    <a:pt x="549460" y="286795"/>
                  </a:lnTo>
                  <a:lnTo>
                    <a:pt x="598287" y="259201"/>
                  </a:lnTo>
                  <a:lnTo>
                    <a:pt x="642393" y="238922"/>
                  </a:lnTo>
                  <a:lnTo>
                    <a:pt x="688164" y="221824"/>
                  </a:lnTo>
                  <a:lnTo>
                    <a:pt x="735319" y="207914"/>
                  </a:lnTo>
                  <a:lnTo>
                    <a:pt x="783578" y="197197"/>
                  </a:lnTo>
                  <a:lnTo>
                    <a:pt x="832661" y="189679"/>
                  </a:lnTo>
                  <a:lnTo>
                    <a:pt x="882287" y="185367"/>
                  </a:lnTo>
                  <a:lnTo>
                    <a:pt x="932176" y="184267"/>
                  </a:lnTo>
                  <a:lnTo>
                    <a:pt x="982048" y="186385"/>
                  </a:lnTo>
                  <a:lnTo>
                    <a:pt x="1031622" y="191727"/>
                  </a:lnTo>
                  <a:lnTo>
                    <a:pt x="1080618" y="200300"/>
                  </a:lnTo>
                  <a:lnTo>
                    <a:pt x="1128756" y="212109"/>
                  </a:lnTo>
                  <a:lnTo>
                    <a:pt x="1175756" y="227161"/>
                  </a:lnTo>
                  <a:lnTo>
                    <a:pt x="1221336" y="245462"/>
                  </a:lnTo>
                  <a:lnTo>
                    <a:pt x="1249711" y="210021"/>
                  </a:lnTo>
                  <a:lnTo>
                    <a:pt x="1282990" y="177678"/>
                  </a:lnTo>
                  <a:lnTo>
                    <a:pt x="1320727" y="148673"/>
                  </a:lnTo>
                  <a:lnTo>
                    <a:pt x="1362477" y="123247"/>
                  </a:lnTo>
                  <a:lnTo>
                    <a:pt x="1407793" y="101640"/>
                  </a:lnTo>
                  <a:lnTo>
                    <a:pt x="1456230" y="84095"/>
                  </a:lnTo>
                  <a:lnTo>
                    <a:pt x="1507342" y="70852"/>
                  </a:lnTo>
                  <a:lnTo>
                    <a:pt x="1560682" y="62151"/>
                  </a:lnTo>
                  <a:lnTo>
                    <a:pt x="1614996" y="58266"/>
                  </a:lnTo>
                  <a:lnTo>
                    <a:pt x="1668976" y="59223"/>
                  </a:lnTo>
                  <a:lnTo>
                    <a:pt x="1722105" y="64894"/>
                  </a:lnTo>
                  <a:lnTo>
                    <a:pt x="1773859" y="75151"/>
                  </a:lnTo>
                  <a:lnTo>
                    <a:pt x="1823720" y="89867"/>
                  </a:lnTo>
                  <a:lnTo>
                    <a:pt x="1871167" y="108914"/>
                  </a:lnTo>
                  <a:lnTo>
                    <a:pt x="1915679" y="132162"/>
                  </a:lnTo>
                  <a:lnTo>
                    <a:pt x="1956736" y="159486"/>
                  </a:lnTo>
                  <a:lnTo>
                    <a:pt x="1985165" y="123096"/>
                  </a:lnTo>
                  <a:lnTo>
                    <a:pt x="2019787" y="90665"/>
                  </a:lnTo>
                  <a:lnTo>
                    <a:pt x="2059891" y="62562"/>
                  </a:lnTo>
                  <a:lnTo>
                    <a:pt x="2104762" y="39162"/>
                  </a:lnTo>
                  <a:lnTo>
                    <a:pt x="2153686" y="20836"/>
                  </a:lnTo>
                  <a:lnTo>
                    <a:pt x="2205950" y="7956"/>
                  </a:lnTo>
                  <a:lnTo>
                    <a:pt x="2260841" y="895"/>
                  </a:lnTo>
                  <a:lnTo>
                    <a:pt x="2316499" y="0"/>
                  </a:lnTo>
                  <a:lnTo>
                    <a:pt x="2371014" y="5194"/>
                  </a:lnTo>
                  <a:lnTo>
                    <a:pt x="2423593" y="16214"/>
                  </a:lnTo>
                  <a:lnTo>
                    <a:pt x="2473443" y="32797"/>
                  </a:lnTo>
                  <a:lnTo>
                    <a:pt x="2519771" y="54678"/>
                  </a:lnTo>
                  <a:lnTo>
                    <a:pt x="2561784" y="81594"/>
                  </a:lnTo>
                  <a:lnTo>
                    <a:pt x="2598690" y="113281"/>
                  </a:lnTo>
                  <a:lnTo>
                    <a:pt x="2636167" y="83804"/>
                  </a:lnTo>
                  <a:lnTo>
                    <a:pt x="2677675" y="58526"/>
                  </a:lnTo>
                  <a:lnTo>
                    <a:pt x="2722615" y="37588"/>
                  </a:lnTo>
                  <a:lnTo>
                    <a:pt x="2770389" y="21132"/>
                  </a:lnTo>
                  <a:lnTo>
                    <a:pt x="2820396" y="9299"/>
                  </a:lnTo>
                  <a:lnTo>
                    <a:pt x="2872037" y="2232"/>
                  </a:lnTo>
                  <a:lnTo>
                    <a:pt x="2924713" y="72"/>
                  </a:lnTo>
                  <a:lnTo>
                    <a:pt x="2977824" y="2961"/>
                  </a:lnTo>
                  <a:lnTo>
                    <a:pt x="3030771" y="11042"/>
                  </a:lnTo>
                  <a:lnTo>
                    <a:pt x="3081933" y="24159"/>
                  </a:lnTo>
                  <a:lnTo>
                    <a:pt x="3129804" y="41830"/>
                  </a:lnTo>
                  <a:lnTo>
                    <a:pt x="3173961" y="63706"/>
                  </a:lnTo>
                  <a:lnTo>
                    <a:pt x="3213977" y="89435"/>
                  </a:lnTo>
                  <a:lnTo>
                    <a:pt x="3249428" y="118668"/>
                  </a:lnTo>
                  <a:lnTo>
                    <a:pt x="3279889" y="151053"/>
                  </a:lnTo>
                  <a:lnTo>
                    <a:pt x="3304935" y="186241"/>
                  </a:lnTo>
                  <a:lnTo>
                    <a:pt x="3324142" y="223881"/>
                  </a:lnTo>
                  <a:lnTo>
                    <a:pt x="3337084" y="263623"/>
                  </a:lnTo>
                  <a:lnTo>
                    <a:pt x="3391218" y="277621"/>
                  </a:lnTo>
                  <a:lnTo>
                    <a:pt x="3442215" y="296382"/>
                  </a:lnTo>
                  <a:lnTo>
                    <a:pt x="3489585" y="319599"/>
                  </a:lnTo>
                  <a:lnTo>
                    <a:pt x="3532840" y="346962"/>
                  </a:lnTo>
                  <a:lnTo>
                    <a:pt x="3571494" y="378163"/>
                  </a:lnTo>
                  <a:lnTo>
                    <a:pt x="3605059" y="412894"/>
                  </a:lnTo>
                  <a:lnTo>
                    <a:pt x="3633045" y="450845"/>
                  </a:lnTo>
                  <a:lnTo>
                    <a:pt x="3657643" y="497982"/>
                  </a:lnTo>
                  <a:lnTo>
                    <a:pt x="3673007" y="546810"/>
                  </a:lnTo>
                  <a:lnTo>
                    <a:pt x="3679115" y="596564"/>
                  </a:lnTo>
                  <a:lnTo>
                    <a:pt x="3675944" y="646475"/>
                  </a:lnTo>
                  <a:lnTo>
                    <a:pt x="3663472" y="695779"/>
                  </a:lnTo>
                  <a:lnTo>
                    <a:pt x="3641676" y="743708"/>
                  </a:lnTo>
                  <a:lnTo>
                    <a:pt x="3677019" y="782769"/>
                  </a:lnTo>
                  <a:lnTo>
                    <a:pt x="3706430" y="823971"/>
                  </a:lnTo>
                  <a:lnTo>
                    <a:pt x="3729840" y="866938"/>
                  </a:lnTo>
                  <a:lnTo>
                    <a:pt x="3747183" y="911293"/>
                  </a:lnTo>
                  <a:lnTo>
                    <a:pt x="3758394" y="956659"/>
                  </a:lnTo>
                  <a:lnTo>
                    <a:pt x="3763403" y="1002661"/>
                  </a:lnTo>
                  <a:lnTo>
                    <a:pt x="3762146" y="1048922"/>
                  </a:lnTo>
                  <a:lnTo>
                    <a:pt x="3754555" y="1095064"/>
                  </a:lnTo>
                  <a:lnTo>
                    <a:pt x="3740563" y="1140712"/>
                  </a:lnTo>
                  <a:lnTo>
                    <a:pt x="3720103" y="1185488"/>
                  </a:lnTo>
                  <a:lnTo>
                    <a:pt x="3696186" y="1224590"/>
                  </a:lnTo>
                  <a:lnTo>
                    <a:pt x="3667755" y="1261387"/>
                  </a:lnTo>
                  <a:lnTo>
                    <a:pt x="3635104" y="1295703"/>
                  </a:lnTo>
                  <a:lnTo>
                    <a:pt x="3598530" y="1327363"/>
                  </a:lnTo>
                  <a:lnTo>
                    <a:pt x="3558330" y="1356191"/>
                  </a:lnTo>
                  <a:lnTo>
                    <a:pt x="3514799" y="1382011"/>
                  </a:lnTo>
                  <a:lnTo>
                    <a:pt x="3468234" y="1404647"/>
                  </a:lnTo>
                  <a:lnTo>
                    <a:pt x="3418931" y="1423925"/>
                  </a:lnTo>
                  <a:lnTo>
                    <a:pt x="3367187" y="1439667"/>
                  </a:lnTo>
                  <a:lnTo>
                    <a:pt x="3313297" y="1451699"/>
                  </a:lnTo>
                  <a:lnTo>
                    <a:pt x="3257557" y="1459844"/>
                  </a:lnTo>
                  <a:lnTo>
                    <a:pt x="3253480" y="1505465"/>
                  </a:lnTo>
                  <a:lnTo>
                    <a:pt x="3242432" y="1549839"/>
                  </a:lnTo>
                  <a:lnTo>
                    <a:pt x="3224731" y="1592562"/>
                  </a:lnTo>
                  <a:lnTo>
                    <a:pt x="3200694" y="1633234"/>
                  </a:lnTo>
                  <a:lnTo>
                    <a:pt x="3170637" y="1671450"/>
                  </a:lnTo>
                  <a:lnTo>
                    <a:pt x="3134876" y="1706808"/>
                  </a:lnTo>
                  <a:lnTo>
                    <a:pt x="3093730" y="1738906"/>
                  </a:lnTo>
                  <a:lnTo>
                    <a:pt x="3047513" y="1767340"/>
                  </a:lnTo>
                  <a:lnTo>
                    <a:pt x="2996544" y="1791709"/>
                  </a:lnTo>
                  <a:lnTo>
                    <a:pt x="2952174" y="1808121"/>
                  </a:lnTo>
                  <a:lnTo>
                    <a:pt x="2906409" y="1821034"/>
                  </a:lnTo>
                  <a:lnTo>
                    <a:pt x="2859588" y="1830454"/>
                  </a:lnTo>
                  <a:lnTo>
                    <a:pt x="2812048" y="1836388"/>
                  </a:lnTo>
                  <a:lnTo>
                    <a:pt x="2764129" y="1838844"/>
                  </a:lnTo>
                  <a:lnTo>
                    <a:pt x="2716168" y="1837828"/>
                  </a:lnTo>
                  <a:lnTo>
                    <a:pt x="2668503" y="1833348"/>
                  </a:lnTo>
                  <a:lnTo>
                    <a:pt x="2621473" y="1825412"/>
                  </a:lnTo>
                  <a:lnTo>
                    <a:pt x="2575416" y="1814025"/>
                  </a:lnTo>
                  <a:lnTo>
                    <a:pt x="2530671" y="1799196"/>
                  </a:lnTo>
                  <a:lnTo>
                    <a:pt x="2487574" y="1780932"/>
                  </a:lnTo>
                  <a:lnTo>
                    <a:pt x="2468670" y="1821408"/>
                  </a:lnTo>
                  <a:lnTo>
                    <a:pt x="2445065" y="1859877"/>
                  </a:lnTo>
                  <a:lnTo>
                    <a:pt x="2417038" y="1896157"/>
                  </a:lnTo>
                  <a:lnTo>
                    <a:pt x="2384866" y="1930064"/>
                  </a:lnTo>
                  <a:lnTo>
                    <a:pt x="2348827" y="1961416"/>
                  </a:lnTo>
                  <a:lnTo>
                    <a:pt x="2309200" y="1990030"/>
                  </a:lnTo>
                  <a:lnTo>
                    <a:pt x="2266262" y="2015723"/>
                  </a:lnTo>
                  <a:lnTo>
                    <a:pt x="2220292" y="2038312"/>
                  </a:lnTo>
                  <a:lnTo>
                    <a:pt x="2171567" y="2057614"/>
                  </a:lnTo>
                  <a:lnTo>
                    <a:pt x="2120365" y="2073446"/>
                  </a:lnTo>
                  <a:lnTo>
                    <a:pt x="2066966" y="2085626"/>
                  </a:lnTo>
                  <a:lnTo>
                    <a:pt x="2011645" y="2093970"/>
                  </a:lnTo>
                  <a:lnTo>
                    <a:pt x="1959840" y="2098068"/>
                  </a:lnTo>
                  <a:lnTo>
                    <a:pt x="1908329" y="2098669"/>
                  </a:lnTo>
                  <a:lnTo>
                    <a:pt x="1857377" y="2095862"/>
                  </a:lnTo>
                  <a:lnTo>
                    <a:pt x="1807249" y="2089737"/>
                  </a:lnTo>
                  <a:lnTo>
                    <a:pt x="1758209" y="2080382"/>
                  </a:lnTo>
                  <a:lnTo>
                    <a:pt x="1710521" y="2067887"/>
                  </a:lnTo>
                  <a:lnTo>
                    <a:pt x="1664448" y="2052341"/>
                  </a:lnTo>
                  <a:lnTo>
                    <a:pt x="1620256" y="2033833"/>
                  </a:lnTo>
                  <a:lnTo>
                    <a:pt x="1578207" y="2012453"/>
                  </a:lnTo>
                  <a:lnTo>
                    <a:pt x="1538568" y="1988288"/>
                  </a:lnTo>
                  <a:lnTo>
                    <a:pt x="1501601" y="1961429"/>
                  </a:lnTo>
                  <a:lnTo>
                    <a:pt x="1467570" y="1931964"/>
                  </a:lnTo>
                  <a:lnTo>
                    <a:pt x="1436741" y="1899983"/>
                  </a:lnTo>
                  <a:lnTo>
                    <a:pt x="1393790" y="1918072"/>
                  </a:lnTo>
                  <a:lnTo>
                    <a:pt x="1349493" y="1933637"/>
                  </a:lnTo>
                  <a:lnTo>
                    <a:pt x="1304040" y="1946656"/>
                  </a:lnTo>
                  <a:lnTo>
                    <a:pt x="1257618" y="1957109"/>
                  </a:lnTo>
                  <a:lnTo>
                    <a:pt x="1210418" y="1964974"/>
                  </a:lnTo>
                  <a:lnTo>
                    <a:pt x="1162627" y="1970232"/>
                  </a:lnTo>
                  <a:lnTo>
                    <a:pt x="1114436" y="1972861"/>
                  </a:lnTo>
                  <a:lnTo>
                    <a:pt x="1066032" y="1972840"/>
                  </a:lnTo>
                  <a:lnTo>
                    <a:pt x="1017604" y="1970149"/>
                  </a:lnTo>
                  <a:lnTo>
                    <a:pt x="969342" y="1964768"/>
                  </a:lnTo>
                  <a:lnTo>
                    <a:pt x="921434" y="1956674"/>
                  </a:lnTo>
                  <a:lnTo>
                    <a:pt x="869803" y="1944725"/>
                  </a:lnTo>
                  <a:lnTo>
                    <a:pt x="819915" y="1929764"/>
                  </a:lnTo>
                  <a:lnTo>
                    <a:pt x="771971" y="1911906"/>
                  </a:lnTo>
                  <a:lnTo>
                    <a:pt x="726172" y="1891269"/>
                  </a:lnTo>
                  <a:lnTo>
                    <a:pt x="682722" y="1867972"/>
                  </a:lnTo>
                  <a:lnTo>
                    <a:pt x="641821" y="1842131"/>
                  </a:lnTo>
                  <a:lnTo>
                    <a:pt x="603672" y="1813864"/>
                  </a:lnTo>
                  <a:lnTo>
                    <a:pt x="568476" y="1783289"/>
                  </a:lnTo>
                  <a:lnTo>
                    <a:pt x="536435" y="1750524"/>
                  </a:lnTo>
                  <a:lnTo>
                    <a:pt x="507751" y="1715685"/>
                  </a:lnTo>
                  <a:lnTo>
                    <a:pt x="455324" y="1717589"/>
                  </a:lnTo>
                  <a:lnTo>
                    <a:pt x="403911" y="1714092"/>
                  </a:lnTo>
                  <a:lnTo>
                    <a:pt x="354135" y="1705449"/>
                  </a:lnTo>
                  <a:lnTo>
                    <a:pt x="306621" y="1691914"/>
                  </a:lnTo>
                  <a:lnTo>
                    <a:pt x="261994" y="1673742"/>
                  </a:lnTo>
                  <a:lnTo>
                    <a:pt x="220879" y="1651186"/>
                  </a:lnTo>
                  <a:lnTo>
                    <a:pt x="183901" y="1624502"/>
                  </a:lnTo>
                  <a:lnTo>
                    <a:pt x="151683" y="1593944"/>
                  </a:lnTo>
                  <a:lnTo>
                    <a:pt x="124851" y="1559766"/>
                  </a:lnTo>
                  <a:lnTo>
                    <a:pt x="102425" y="1518446"/>
                  </a:lnTo>
                  <a:lnTo>
                    <a:pt x="88896" y="1475773"/>
                  </a:lnTo>
                  <a:lnTo>
                    <a:pt x="84119" y="1432505"/>
                  </a:lnTo>
                  <a:lnTo>
                    <a:pt x="87953" y="1389400"/>
                  </a:lnTo>
                  <a:lnTo>
                    <a:pt x="100253" y="1347213"/>
                  </a:lnTo>
                  <a:lnTo>
                    <a:pt x="120876" y="1306703"/>
                  </a:lnTo>
                  <a:lnTo>
                    <a:pt x="149680" y="1268628"/>
                  </a:lnTo>
                  <a:lnTo>
                    <a:pt x="186521" y="1233743"/>
                  </a:lnTo>
                  <a:lnTo>
                    <a:pt x="136920" y="1207293"/>
                  </a:lnTo>
                  <a:lnTo>
                    <a:pt x="94237" y="1175785"/>
                  </a:lnTo>
                  <a:lnTo>
                    <a:pt x="58913" y="1139983"/>
                  </a:lnTo>
                  <a:lnTo>
                    <a:pt x="31387" y="1100653"/>
                  </a:lnTo>
                  <a:lnTo>
                    <a:pt x="12099" y="1058560"/>
                  </a:lnTo>
                  <a:lnTo>
                    <a:pt x="1490" y="1014471"/>
                  </a:lnTo>
                  <a:lnTo>
                    <a:pt x="0" y="969148"/>
                  </a:lnTo>
                  <a:lnTo>
                    <a:pt x="8067" y="923359"/>
                  </a:lnTo>
                  <a:lnTo>
                    <a:pt x="23180" y="883884"/>
                  </a:lnTo>
                  <a:lnTo>
                    <a:pt x="45039" y="847085"/>
                  </a:lnTo>
                  <a:lnTo>
                    <a:pt x="73071" y="813353"/>
                  </a:lnTo>
                  <a:lnTo>
                    <a:pt x="106703" y="783080"/>
                  </a:lnTo>
                  <a:lnTo>
                    <a:pt x="145362" y="756657"/>
                  </a:lnTo>
                  <a:lnTo>
                    <a:pt x="188476" y="734475"/>
                  </a:lnTo>
                  <a:lnTo>
                    <a:pt x="235472" y="716927"/>
                  </a:lnTo>
                  <a:lnTo>
                    <a:pt x="285777" y="704403"/>
                  </a:lnTo>
                  <a:lnTo>
                    <a:pt x="338818" y="697295"/>
                  </a:lnTo>
                  <a:lnTo>
                    <a:pt x="341968" y="690784"/>
                  </a:lnTo>
                  <a:close/>
                </a:path>
              </a:pathLst>
            </a:custGeom>
            <a:noFill/>
            <a:ln w="28550" cap="flat" cmpd="sng">
              <a:solidFill>
                <a:srgbClr val="E400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9" name="Google Shape;239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835195" y="3565109"/>
              <a:ext cx="145479" cy="145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3"/>
            <p:cNvSpPr/>
            <p:nvPr/>
          </p:nvSpPr>
          <p:spPr>
            <a:xfrm>
              <a:off x="3996336" y="1384209"/>
              <a:ext cx="3449954" cy="2298700"/>
            </a:xfrm>
            <a:custGeom>
              <a:avLst/>
              <a:gdLst/>
              <a:ahLst/>
              <a:cxnLst/>
              <a:rect l="l" t="t" r="r" b="b"/>
              <a:pathLst>
                <a:path w="3449954" h="2298700" extrusionOk="0">
                  <a:moveTo>
                    <a:pt x="1071630" y="2181421"/>
                  </a:moveTo>
                  <a:lnTo>
                    <a:pt x="1062443" y="2226926"/>
                  </a:lnTo>
                  <a:lnTo>
                    <a:pt x="1037389" y="2264085"/>
                  </a:lnTo>
                  <a:lnTo>
                    <a:pt x="1000230" y="2289139"/>
                  </a:lnTo>
                  <a:lnTo>
                    <a:pt x="954725" y="2298326"/>
                  </a:lnTo>
                  <a:lnTo>
                    <a:pt x="909220" y="2289139"/>
                  </a:lnTo>
                  <a:lnTo>
                    <a:pt x="872061" y="2264085"/>
                  </a:lnTo>
                  <a:lnTo>
                    <a:pt x="847007" y="2226926"/>
                  </a:lnTo>
                  <a:lnTo>
                    <a:pt x="837820" y="2181421"/>
                  </a:lnTo>
                  <a:lnTo>
                    <a:pt x="847007" y="2135916"/>
                  </a:lnTo>
                  <a:lnTo>
                    <a:pt x="872061" y="2098757"/>
                  </a:lnTo>
                  <a:lnTo>
                    <a:pt x="909220" y="2073703"/>
                  </a:lnTo>
                  <a:lnTo>
                    <a:pt x="954725" y="2064516"/>
                  </a:lnTo>
                  <a:lnTo>
                    <a:pt x="1000230" y="2073703"/>
                  </a:lnTo>
                  <a:lnTo>
                    <a:pt x="1037389" y="2098757"/>
                  </a:lnTo>
                  <a:lnTo>
                    <a:pt x="1062443" y="2135916"/>
                  </a:lnTo>
                  <a:lnTo>
                    <a:pt x="1071630" y="2181421"/>
                  </a:lnTo>
                  <a:close/>
                </a:path>
                <a:path w="3449954" h="2298700" extrusionOk="0">
                  <a:moveTo>
                    <a:pt x="1233147" y="2008831"/>
                  </a:moveTo>
                  <a:lnTo>
                    <a:pt x="1226883" y="2055448"/>
                  </a:lnTo>
                  <a:lnTo>
                    <a:pt x="1209205" y="2097338"/>
                  </a:lnTo>
                  <a:lnTo>
                    <a:pt x="1181786" y="2132828"/>
                  </a:lnTo>
                  <a:lnTo>
                    <a:pt x="1146296" y="2160247"/>
                  </a:lnTo>
                  <a:lnTo>
                    <a:pt x="1104406" y="2177925"/>
                  </a:lnTo>
                  <a:lnTo>
                    <a:pt x="1057789" y="2184189"/>
                  </a:lnTo>
                  <a:lnTo>
                    <a:pt x="1011172" y="2177925"/>
                  </a:lnTo>
                  <a:lnTo>
                    <a:pt x="969283" y="2160247"/>
                  </a:lnTo>
                  <a:lnTo>
                    <a:pt x="933793" y="2132828"/>
                  </a:lnTo>
                  <a:lnTo>
                    <a:pt x="906373" y="2097338"/>
                  </a:lnTo>
                  <a:lnTo>
                    <a:pt x="888696" y="2055448"/>
                  </a:lnTo>
                  <a:lnTo>
                    <a:pt x="882432" y="2008831"/>
                  </a:lnTo>
                  <a:lnTo>
                    <a:pt x="888696" y="1962214"/>
                  </a:lnTo>
                  <a:lnTo>
                    <a:pt x="906373" y="1920325"/>
                  </a:lnTo>
                  <a:lnTo>
                    <a:pt x="933793" y="1884835"/>
                  </a:lnTo>
                  <a:lnTo>
                    <a:pt x="969283" y="1857415"/>
                  </a:lnTo>
                  <a:lnTo>
                    <a:pt x="1011172" y="1839738"/>
                  </a:lnTo>
                  <a:lnTo>
                    <a:pt x="1057789" y="1833474"/>
                  </a:lnTo>
                  <a:lnTo>
                    <a:pt x="1104406" y="1839738"/>
                  </a:lnTo>
                  <a:lnTo>
                    <a:pt x="1146296" y="1857415"/>
                  </a:lnTo>
                  <a:lnTo>
                    <a:pt x="1181786" y="1884835"/>
                  </a:lnTo>
                  <a:lnTo>
                    <a:pt x="1209205" y="1920325"/>
                  </a:lnTo>
                  <a:lnTo>
                    <a:pt x="1226883" y="1962214"/>
                  </a:lnTo>
                  <a:lnTo>
                    <a:pt x="1233147" y="2008831"/>
                  </a:lnTo>
                  <a:close/>
                </a:path>
                <a:path w="3449954" h="2298700" extrusionOk="0">
                  <a:moveTo>
                    <a:pt x="220440" y="1157831"/>
                  </a:moveTo>
                  <a:lnTo>
                    <a:pt x="162905" y="1157901"/>
                  </a:lnTo>
                  <a:lnTo>
                    <a:pt x="106341" y="1151358"/>
                  </a:lnTo>
                  <a:lnTo>
                    <a:pt x="51716" y="1138374"/>
                  </a:lnTo>
                  <a:lnTo>
                    <a:pt x="0" y="1119117"/>
                  </a:lnTo>
                </a:path>
                <a:path w="3449954" h="2298700" extrusionOk="0">
                  <a:moveTo>
                    <a:pt x="414935" y="1581495"/>
                  </a:moveTo>
                  <a:lnTo>
                    <a:pt x="391466" y="1587924"/>
                  </a:lnTo>
                  <a:lnTo>
                    <a:pt x="367517" y="1593165"/>
                  </a:lnTo>
                  <a:lnTo>
                    <a:pt x="343165" y="1597204"/>
                  </a:lnTo>
                  <a:lnTo>
                    <a:pt x="318489" y="1600024"/>
                  </a:lnTo>
                </a:path>
                <a:path w="3449954" h="2298700" extrusionOk="0">
                  <a:moveTo>
                    <a:pt x="1245975" y="1785067"/>
                  </a:moveTo>
                  <a:lnTo>
                    <a:pt x="1229239" y="1764847"/>
                  </a:lnTo>
                  <a:lnTo>
                    <a:pt x="1213955" y="1743990"/>
                  </a:lnTo>
                  <a:lnTo>
                    <a:pt x="1200153" y="1722541"/>
                  </a:lnTo>
                  <a:lnTo>
                    <a:pt x="1187865" y="1700547"/>
                  </a:lnTo>
                </a:path>
                <a:path w="3449954" h="2298700" extrusionOk="0">
                  <a:moveTo>
                    <a:pt x="2320612" y="1574305"/>
                  </a:moveTo>
                  <a:lnTo>
                    <a:pt x="2317231" y="1597816"/>
                  </a:lnTo>
                  <a:lnTo>
                    <a:pt x="2312229" y="1621143"/>
                  </a:lnTo>
                  <a:lnTo>
                    <a:pt x="2305618" y="1644236"/>
                  </a:lnTo>
                  <a:lnTo>
                    <a:pt x="2297409" y="1667046"/>
                  </a:lnTo>
                </a:path>
                <a:path w="3449954" h="2298700" extrusionOk="0">
                  <a:moveTo>
                    <a:pt x="2781983" y="1001290"/>
                  </a:moveTo>
                  <a:lnTo>
                    <a:pt x="2832330" y="1022691"/>
                  </a:lnTo>
                  <a:lnTo>
                    <a:pt x="2878532" y="1047966"/>
                  </a:lnTo>
                  <a:lnTo>
                    <a:pt x="2920307" y="1076767"/>
                  </a:lnTo>
                  <a:lnTo>
                    <a:pt x="2957369" y="1108746"/>
                  </a:lnTo>
                  <a:lnTo>
                    <a:pt x="2989436" y="1143555"/>
                  </a:lnTo>
                  <a:lnTo>
                    <a:pt x="3016224" y="1180847"/>
                  </a:lnTo>
                  <a:lnTo>
                    <a:pt x="3037449" y="1220276"/>
                  </a:lnTo>
                  <a:lnTo>
                    <a:pt x="3052827" y="1261492"/>
                  </a:lnTo>
                  <a:lnTo>
                    <a:pt x="3062076" y="1304149"/>
                  </a:lnTo>
                  <a:lnTo>
                    <a:pt x="3064910" y="1347899"/>
                  </a:lnTo>
                </a:path>
                <a:path w="3449954" h="2298700" extrusionOk="0">
                  <a:moveTo>
                    <a:pt x="3449347" y="632127"/>
                  </a:moveTo>
                  <a:lnTo>
                    <a:pt x="3425426" y="668622"/>
                  </a:lnTo>
                  <a:lnTo>
                    <a:pt x="3396244" y="702666"/>
                  </a:lnTo>
                  <a:lnTo>
                    <a:pt x="3362118" y="733932"/>
                  </a:lnTo>
                  <a:lnTo>
                    <a:pt x="3323364" y="762095"/>
                  </a:lnTo>
                </a:path>
                <a:path w="3449954" h="2298700" extrusionOk="0">
                  <a:moveTo>
                    <a:pt x="3147034" y="149877"/>
                  </a:moveTo>
                  <a:lnTo>
                    <a:pt x="3150158" y="165118"/>
                  </a:lnTo>
                  <a:lnTo>
                    <a:pt x="3152311" y="180446"/>
                  </a:lnTo>
                  <a:lnTo>
                    <a:pt x="3153487" y="195835"/>
                  </a:lnTo>
                  <a:lnTo>
                    <a:pt x="3153686" y="211258"/>
                  </a:lnTo>
                </a:path>
                <a:path w="3449954" h="2298700" extrusionOk="0">
                  <a:moveTo>
                    <a:pt x="2342446" y="78278"/>
                  </a:moveTo>
                  <a:lnTo>
                    <a:pt x="2355745" y="57419"/>
                  </a:lnTo>
                  <a:lnTo>
                    <a:pt x="2370978" y="37368"/>
                  </a:lnTo>
                  <a:lnTo>
                    <a:pt x="2388081" y="18202"/>
                  </a:lnTo>
                  <a:lnTo>
                    <a:pt x="2406990" y="0"/>
                  </a:lnTo>
                </a:path>
                <a:path w="3449954" h="2298700" extrusionOk="0">
                  <a:moveTo>
                    <a:pt x="1738793" y="115577"/>
                  </a:moveTo>
                  <a:lnTo>
                    <a:pt x="1744525" y="98169"/>
                  </a:lnTo>
                  <a:lnTo>
                    <a:pt x="1751661" y="81083"/>
                  </a:lnTo>
                  <a:lnTo>
                    <a:pt x="1760177" y="64365"/>
                  </a:lnTo>
                  <a:lnTo>
                    <a:pt x="1770052" y="48066"/>
                  </a:lnTo>
                </a:path>
                <a:path w="3449954" h="2298700" extrusionOk="0">
                  <a:moveTo>
                    <a:pt x="1030337" y="138514"/>
                  </a:moveTo>
                  <a:lnTo>
                    <a:pt x="1060541" y="152908"/>
                  </a:lnTo>
                  <a:lnTo>
                    <a:pt x="1089514" y="168652"/>
                  </a:lnTo>
                  <a:lnTo>
                    <a:pt x="1117179" y="185700"/>
                  </a:lnTo>
                  <a:lnTo>
                    <a:pt x="1143455" y="204008"/>
                  </a:lnTo>
                </a:path>
                <a:path w="3449954" h="2298700" extrusionOk="0">
                  <a:moveTo>
                    <a:pt x="171180" y="653258"/>
                  </a:moveTo>
                  <a:lnTo>
                    <a:pt x="164902" y="636263"/>
                  </a:lnTo>
                  <a:lnTo>
                    <a:pt x="159515" y="619099"/>
                  </a:lnTo>
                  <a:lnTo>
                    <a:pt x="155025" y="601787"/>
                  </a:lnTo>
                  <a:lnTo>
                    <a:pt x="151438" y="584348"/>
                  </a:lnTo>
                </a:path>
              </a:pathLst>
            </a:custGeom>
            <a:noFill/>
            <a:ln w="28550" cap="flat" cmpd="sng">
              <a:solidFill>
                <a:srgbClr val="E400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3"/>
          <p:cNvSpPr txBox="1"/>
          <p:nvPr/>
        </p:nvSpPr>
        <p:spPr>
          <a:xfrm>
            <a:off x="4603750" y="1393825"/>
            <a:ext cx="1909762" cy="173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you think</a:t>
            </a:r>
            <a:endParaRPr sz="2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would always happen?</a:t>
            </a:r>
            <a:endParaRPr/>
          </a:p>
        </p:txBody>
      </p:sp>
      <p:grpSp>
        <p:nvGrpSpPr>
          <p:cNvPr id="242" name="Google Shape;242;p23"/>
          <p:cNvGrpSpPr/>
          <p:nvPr/>
        </p:nvGrpSpPr>
        <p:grpSpPr>
          <a:xfrm>
            <a:off x="7966075" y="4052882"/>
            <a:ext cx="3543300" cy="2431892"/>
            <a:chOff x="7966177" y="4052395"/>
            <a:chExt cx="3543300" cy="2432839"/>
          </a:xfrm>
        </p:grpSpPr>
        <p:sp>
          <p:nvSpPr>
            <p:cNvPr id="243" name="Google Shape;243;p23"/>
            <p:cNvSpPr/>
            <p:nvPr/>
          </p:nvSpPr>
          <p:spPr>
            <a:xfrm>
              <a:off x="7966177" y="4052395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092909" y="159486"/>
                  </a:moveTo>
                  <a:lnTo>
                    <a:pt x="1842096" y="159486"/>
                  </a:lnTo>
                  <a:lnTo>
                    <a:pt x="1868858" y="123097"/>
                  </a:lnTo>
                  <a:lnTo>
                    <a:pt x="1901453" y="90665"/>
                  </a:lnTo>
                  <a:lnTo>
                    <a:pt x="1939207" y="62563"/>
                  </a:lnTo>
                  <a:lnTo>
                    <a:pt x="1981449" y="39162"/>
                  </a:lnTo>
                  <a:lnTo>
                    <a:pt x="2027507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3052488" y="113281"/>
                  </a:lnTo>
                  <a:lnTo>
                    <a:pt x="3077550" y="138562"/>
                  </a:lnTo>
                  <a:lnTo>
                    <a:pt x="3092909" y="159486"/>
                  </a:lnTo>
                  <a:close/>
                </a:path>
                <a:path w="3543300" h="2098675" extrusionOk="0">
                  <a:moveTo>
                    <a:pt x="3052488" y="113281"/>
                  </a:move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4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1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6" y="103636"/>
                  </a:lnTo>
                  <a:lnTo>
                    <a:pt x="3052488" y="113281"/>
                  </a:lnTo>
                  <a:close/>
                </a:path>
                <a:path w="3543300" h="2098675" extrusionOk="0">
                  <a:moveTo>
                    <a:pt x="3135814" y="245462"/>
                  </a:move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6" y="62152"/>
                  </a:lnTo>
                  <a:lnTo>
                    <a:pt x="1520377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2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3"/>
                  </a:lnTo>
                  <a:lnTo>
                    <a:pt x="1842096" y="159486"/>
                  </a:lnTo>
                  <a:lnTo>
                    <a:pt x="3092909" y="159486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35814" y="245462"/>
                  </a:lnTo>
                  <a:close/>
                </a:path>
                <a:path w="3543300" h="2098675" extrusionOk="0">
                  <a:moveTo>
                    <a:pt x="428648" y="1717589"/>
                  </a:move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7"/>
                  </a:lnTo>
                  <a:lnTo>
                    <a:pt x="173127" y="1624503"/>
                  </a:lnTo>
                  <a:lnTo>
                    <a:pt x="142797" y="1593944"/>
                  </a:lnTo>
                  <a:lnTo>
                    <a:pt x="117537" y="1559766"/>
                  </a:lnTo>
                  <a:lnTo>
                    <a:pt x="96425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799" y="1389400"/>
                  </a:lnTo>
                  <a:lnTo>
                    <a:pt x="94379" y="1347213"/>
                  </a:lnTo>
                  <a:lnTo>
                    <a:pt x="113794" y="1306704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5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4"/>
                  </a:lnTo>
                  <a:lnTo>
                    <a:pt x="317151" y="644717"/>
                  </a:lnTo>
                  <a:lnTo>
                    <a:pt x="318250" y="599054"/>
                  </a:lnTo>
                  <a:lnTo>
                    <a:pt x="325052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9" y="351533"/>
                  </a:lnTo>
                  <a:lnTo>
                    <a:pt x="475570" y="317679"/>
                  </a:lnTo>
                  <a:lnTo>
                    <a:pt x="517268" y="286795"/>
                  </a:lnTo>
                  <a:lnTo>
                    <a:pt x="563235" y="259201"/>
                  </a:lnTo>
                  <a:lnTo>
                    <a:pt x="608292" y="237376"/>
                  </a:lnTo>
                  <a:lnTo>
                    <a:pt x="655162" y="219284"/>
                  </a:lnTo>
                  <a:lnTo>
                    <a:pt x="703509" y="204935"/>
                  </a:lnTo>
                  <a:lnTo>
                    <a:pt x="753000" y="194335"/>
                  </a:lnTo>
                  <a:lnTo>
                    <a:pt x="803297" y="187492"/>
                  </a:lnTo>
                  <a:lnTo>
                    <a:pt x="854065" y="184415"/>
                  </a:lnTo>
                  <a:lnTo>
                    <a:pt x="904969" y="185111"/>
                  </a:lnTo>
                  <a:lnTo>
                    <a:pt x="955673" y="189588"/>
                  </a:lnTo>
                  <a:lnTo>
                    <a:pt x="1005842" y="197853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3135814" y="245462"/>
                  </a:lnTo>
                  <a:lnTo>
                    <a:pt x="3141572" y="263624"/>
                  </a:lnTo>
                  <a:lnTo>
                    <a:pt x="3192535" y="277621"/>
                  </a:lnTo>
                  <a:lnTo>
                    <a:pt x="3240543" y="296383"/>
                  </a:lnTo>
                  <a:lnTo>
                    <a:pt x="3285138" y="319599"/>
                  </a:lnTo>
                  <a:lnTo>
                    <a:pt x="3325860" y="346962"/>
                  </a:lnTo>
                  <a:lnTo>
                    <a:pt x="3362249" y="378164"/>
                  </a:lnTo>
                  <a:lnTo>
                    <a:pt x="3393846" y="412894"/>
                  </a:lnTo>
                  <a:lnTo>
                    <a:pt x="3420193" y="450845"/>
                  </a:lnTo>
                  <a:lnTo>
                    <a:pt x="3443350" y="497982"/>
                  </a:lnTo>
                  <a:lnTo>
                    <a:pt x="3457814" y="546810"/>
                  </a:lnTo>
                  <a:lnTo>
                    <a:pt x="3463565" y="596564"/>
                  </a:lnTo>
                  <a:lnTo>
                    <a:pt x="3460580" y="646476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59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5" y="1459845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3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40498" y="1715685"/>
                  </a:lnTo>
                  <a:lnTo>
                    <a:pt x="478003" y="1715685"/>
                  </a:lnTo>
                  <a:lnTo>
                    <a:pt x="428648" y="1717589"/>
                  </a:lnTo>
                  <a:close/>
                </a:path>
                <a:path w="3543300" h="2098675" extrusionOk="0">
                  <a:moveTo>
                    <a:pt x="1017256" y="1973126"/>
                  </a:moveTo>
                  <a:lnTo>
                    <a:pt x="967097" y="1970902"/>
                  </a:lnTo>
                  <a:lnTo>
                    <a:pt x="917082" y="1965427"/>
                  </a:lnTo>
                  <a:lnTo>
                    <a:pt x="867450" y="1956674"/>
                  </a:lnTo>
                  <a:lnTo>
                    <a:pt x="813541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4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4" y="1790277"/>
                  </a:lnTo>
                  <a:lnTo>
                    <a:pt x="508206" y="1754269"/>
                  </a:lnTo>
                  <a:lnTo>
                    <a:pt x="478003" y="1715685"/>
                  </a:lnTo>
                  <a:lnTo>
                    <a:pt x="2940498" y="1715685"/>
                  </a:lnTo>
                  <a:lnTo>
                    <a:pt x="2912475" y="1738906"/>
                  </a:lnTo>
                  <a:lnTo>
                    <a:pt x="2868967" y="1767340"/>
                  </a:lnTo>
                  <a:lnTo>
                    <a:pt x="2842204" y="1780932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5" y="1859877"/>
                  </a:lnTo>
                  <a:lnTo>
                    <a:pt x="2275429" y="1896157"/>
                  </a:lnTo>
                  <a:lnTo>
                    <a:pt x="2272012" y="1899983"/>
                  </a:lnTo>
                  <a:lnTo>
                    <a:pt x="1352566" y="1899983"/>
                  </a:lnTo>
                  <a:lnTo>
                    <a:pt x="1308015" y="1919743"/>
                  </a:lnTo>
                  <a:lnTo>
                    <a:pt x="1261953" y="1936446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close/>
                </a:path>
                <a:path w="3543300" h="2098675" extrusionOk="0">
                  <a:moveTo>
                    <a:pt x="2579594" y="1838769"/>
                  </a:moveTo>
                  <a:lnTo>
                    <a:pt x="2530056" y="1835556"/>
                  </a:lnTo>
                  <a:lnTo>
                    <a:pt x="2481087" y="1828155"/>
                  </a:lnTo>
                  <a:lnTo>
                    <a:pt x="2433111" y="1816578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842204" y="1780932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69"/>
                  </a:lnTo>
                  <a:close/>
                </a:path>
                <a:path w="3543300" h="2098675" extrusionOk="0">
                  <a:moveTo>
                    <a:pt x="1788486" y="2098435"/>
                  </a:moveTo>
                  <a:lnTo>
                    <a:pt x="1736677" y="2094638"/>
                  </a:lnTo>
                  <a:lnTo>
                    <a:pt x="1685851" y="2086973"/>
                  </a:lnTo>
                  <a:lnTo>
                    <a:pt x="1636324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6" y="1899983"/>
                  </a:lnTo>
                  <a:lnTo>
                    <a:pt x="2272012" y="1899983"/>
                  </a:lnTo>
                  <a:lnTo>
                    <a:pt x="2245142" y="1930064"/>
                  </a:lnTo>
                  <a:lnTo>
                    <a:pt x="2211215" y="1961416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3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4" name="Google Shape;244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927159" y="6223882"/>
              <a:ext cx="233809" cy="247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23"/>
            <p:cNvSpPr/>
            <p:nvPr/>
          </p:nvSpPr>
          <p:spPr>
            <a:xfrm>
              <a:off x="8966309" y="5991817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 extrusionOk="0">
                  <a:moveTo>
                    <a:pt x="175356" y="350714"/>
                  </a:moveTo>
                  <a:lnTo>
                    <a:pt x="128740" y="344450"/>
                  </a:lnTo>
                  <a:lnTo>
                    <a:pt x="86850" y="326773"/>
                  </a:lnTo>
                  <a:lnTo>
                    <a:pt x="51360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0" y="51360"/>
                  </a:lnTo>
                  <a:lnTo>
                    <a:pt x="86850" y="23941"/>
                  </a:lnTo>
                  <a:lnTo>
                    <a:pt x="128740" y="6263"/>
                  </a:lnTo>
                  <a:lnTo>
                    <a:pt x="175356" y="0"/>
                  </a:lnTo>
                  <a:lnTo>
                    <a:pt x="221973" y="6263"/>
                  </a:lnTo>
                  <a:lnTo>
                    <a:pt x="263863" y="23941"/>
                  </a:lnTo>
                  <a:lnTo>
                    <a:pt x="299353" y="51360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3" y="344450"/>
                  </a:lnTo>
                  <a:lnTo>
                    <a:pt x="175356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7966177" y="4052395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21933" y="690784"/>
                  </a:moveTo>
                  <a:lnTo>
                    <a:pt x="317151" y="644717"/>
                  </a:lnTo>
                  <a:lnTo>
                    <a:pt x="318250" y="599054"/>
                  </a:lnTo>
                  <a:lnTo>
                    <a:pt x="325052" y="554117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9" y="351533"/>
                  </a:lnTo>
                  <a:lnTo>
                    <a:pt x="475570" y="317679"/>
                  </a:lnTo>
                  <a:lnTo>
                    <a:pt x="517268" y="286795"/>
                  </a:lnTo>
                  <a:lnTo>
                    <a:pt x="563235" y="259201"/>
                  </a:lnTo>
                  <a:lnTo>
                    <a:pt x="608292" y="237376"/>
                  </a:lnTo>
                  <a:lnTo>
                    <a:pt x="655162" y="219284"/>
                  </a:lnTo>
                  <a:lnTo>
                    <a:pt x="703509" y="204935"/>
                  </a:lnTo>
                  <a:lnTo>
                    <a:pt x="753000" y="194335"/>
                  </a:lnTo>
                  <a:lnTo>
                    <a:pt x="803297" y="187492"/>
                  </a:lnTo>
                  <a:lnTo>
                    <a:pt x="854065" y="184415"/>
                  </a:lnTo>
                  <a:lnTo>
                    <a:pt x="904969" y="185111"/>
                  </a:lnTo>
                  <a:lnTo>
                    <a:pt x="955673" y="189588"/>
                  </a:lnTo>
                  <a:lnTo>
                    <a:pt x="1005842" y="197853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5"/>
                  </a:lnTo>
                  <a:lnTo>
                    <a:pt x="1419030" y="70852"/>
                  </a:lnTo>
                  <a:lnTo>
                    <a:pt x="1469246" y="62152"/>
                  </a:lnTo>
                  <a:lnTo>
                    <a:pt x="1520377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2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3"/>
                  </a:lnTo>
                  <a:lnTo>
                    <a:pt x="1842096" y="159486"/>
                  </a:lnTo>
                  <a:lnTo>
                    <a:pt x="1868858" y="123097"/>
                  </a:lnTo>
                  <a:lnTo>
                    <a:pt x="1901453" y="90665"/>
                  </a:lnTo>
                  <a:lnTo>
                    <a:pt x="1939207" y="62563"/>
                  </a:lnTo>
                  <a:lnTo>
                    <a:pt x="1981449" y="39162"/>
                  </a:lnTo>
                  <a:lnTo>
                    <a:pt x="2027507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9" y="113281"/>
                  </a:lnTo>
                  <a:lnTo>
                    <a:pt x="2481720" y="83804"/>
                  </a:lnTo>
                  <a:lnTo>
                    <a:pt x="2520796" y="58526"/>
                  </a:lnTo>
                  <a:lnTo>
                    <a:pt x="2563104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1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6" y="103636"/>
                  </a:lnTo>
                  <a:lnTo>
                    <a:pt x="3077550" y="138562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41572" y="263624"/>
                  </a:lnTo>
                  <a:lnTo>
                    <a:pt x="3192535" y="277621"/>
                  </a:lnTo>
                  <a:lnTo>
                    <a:pt x="3240543" y="296383"/>
                  </a:lnTo>
                  <a:lnTo>
                    <a:pt x="3285138" y="319599"/>
                  </a:lnTo>
                  <a:lnTo>
                    <a:pt x="3325860" y="346962"/>
                  </a:lnTo>
                  <a:lnTo>
                    <a:pt x="3362249" y="378164"/>
                  </a:lnTo>
                  <a:lnTo>
                    <a:pt x="3393846" y="412894"/>
                  </a:lnTo>
                  <a:lnTo>
                    <a:pt x="3420193" y="450845"/>
                  </a:lnTo>
                  <a:lnTo>
                    <a:pt x="3443350" y="497982"/>
                  </a:lnTo>
                  <a:lnTo>
                    <a:pt x="3457814" y="546810"/>
                  </a:lnTo>
                  <a:lnTo>
                    <a:pt x="3463565" y="596564"/>
                  </a:lnTo>
                  <a:lnTo>
                    <a:pt x="3460580" y="646476"/>
                  </a:lnTo>
                  <a:lnTo>
                    <a:pt x="3448838" y="695779"/>
                  </a:lnTo>
                  <a:lnTo>
                    <a:pt x="3428319" y="743708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59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1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5" y="1459845"/>
                  </a:lnTo>
                  <a:lnTo>
                    <a:pt x="3062866" y="1505465"/>
                  </a:lnTo>
                  <a:lnTo>
                    <a:pt x="3052465" y="1549839"/>
                  </a:lnTo>
                  <a:lnTo>
                    <a:pt x="3035801" y="1592563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12475" y="1738906"/>
                  </a:lnTo>
                  <a:lnTo>
                    <a:pt x="2868967" y="1767340"/>
                  </a:lnTo>
                  <a:lnTo>
                    <a:pt x="2820984" y="1791709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69"/>
                  </a:lnTo>
                  <a:lnTo>
                    <a:pt x="2530056" y="1835556"/>
                  </a:lnTo>
                  <a:lnTo>
                    <a:pt x="2481087" y="1828155"/>
                  </a:lnTo>
                  <a:lnTo>
                    <a:pt x="2433111" y="1816578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5" y="1859877"/>
                  </a:lnTo>
                  <a:lnTo>
                    <a:pt x="2275429" y="1896157"/>
                  </a:lnTo>
                  <a:lnTo>
                    <a:pt x="2245142" y="1930064"/>
                  </a:lnTo>
                  <a:lnTo>
                    <a:pt x="2211215" y="1961416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lnTo>
                    <a:pt x="1736677" y="2094638"/>
                  </a:lnTo>
                  <a:lnTo>
                    <a:pt x="1685851" y="2086973"/>
                  </a:lnTo>
                  <a:lnTo>
                    <a:pt x="1636324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6" y="1899983"/>
                  </a:lnTo>
                  <a:lnTo>
                    <a:pt x="1308015" y="1919743"/>
                  </a:lnTo>
                  <a:lnTo>
                    <a:pt x="1261953" y="1936446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lnTo>
                    <a:pt x="967097" y="1970902"/>
                  </a:lnTo>
                  <a:lnTo>
                    <a:pt x="917082" y="1965427"/>
                  </a:lnTo>
                  <a:lnTo>
                    <a:pt x="867450" y="1956674"/>
                  </a:lnTo>
                  <a:lnTo>
                    <a:pt x="813541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4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4" y="1790277"/>
                  </a:lnTo>
                  <a:lnTo>
                    <a:pt x="508206" y="1754269"/>
                  </a:lnTo>
                  <a:lnTo>
                    <a:pt x="478003" y="1715685"/>
                  </a:lnTo>
                  <a:lnTo>
                    <a:pt x="428648" y="1717589"/>
                  </a:ln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7"/>
                  </a:lnTo>
                  <a:lnTo>
                    <a:pt x="173127" y="1624503"/>
                  </a:lnTo>
                  <a:lnTo>
                    <a:pt x="142797" y="1593944"/>
                  </a:lnTo>
                  <a:lnTo>
                    <a:pt x="117537" y="1559766"/>
                  </a:lnTo>
                  <a:lnTo>
                    <a:pt x="96425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799" y="1389400"/>
                  </a:lnTo>
                  <a:lnTo>
                    <a:pt x="94379" y="1347213"/>
                  </a:lnTo>
                  <a:lnTo>
                    <a:pt x="113794" y="1306704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5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4"/>
                  </a:lnTo>
                  <a:close/>
                </a:path>
              </a:pathLst>
            </a:custGeom>
            <a:noFill/>
            <a:ln w="285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7" name="Google Shape;247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931012" y="6339755"/>
              <a:ext cx="145480" cy="14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3"/>
            <p:cNvSpPr/>
            <p:nvPr/>
          </p:nvSpPr>
          <p:spPr>
            <a:xfrm>
              <a:off x="8145562" y="4158855"/>
              <a:ext cx="3247390" cy="2299335"/>
            </a:xfrm>
            <a:custGeom>
              <a:avLst/>
              <a:gdLst/>
              <a:ahLst/>
              <a:cxnLst/>
              <a:rect l="l" t="t" r="r" b="b"/>
              <a:pathLst>
                <a:path w="3247390" h="2299335" extrusionOk="0">
                  <a:moveTo>
                    <a:pt x="1015407" y="2181932"/>
                  </a:moveTo>
                  <a:lnTo>
                    <a:pt x="1006220" y="2227437"/>
                  </a:lnTo>
                  <a:lnTo>
                    <a:pt x="981166" y="2264597"/>
                  </a:lnTo>
                  <a:lnTo>
                    <a:pt x="944007" y="2289651"/>
                  </a:lnTo>
                  <a:lnTo>
                    <a:pt x="898502" y="2298837"/>
                  </a:lnTo>
                  <a:lnTo>
                    <a:pt x="852997" y="2289651"/>
                  </a:lnTo>
                  <a:lnTo>
                    <a:pt x="815838" y="2264597"/>
                  </a:lnTo>
                  <a:lnTo>
                    <a:pt x="790784" y="2227437"/>
                  </a:lnTo>
                  <a:lnTo>
                    <a:pt x="781597" y="2181932"/>
                  </a:lnTo>
                  <a:lnTo>
                    <a:pt x="790784" y="2136428"/>
                  </a:lnTo>
                  <a:lnTo>
                    <a:pt x="815838" y="2099268"/>
                  </a:lnTo>
                  <a:lnTo>
                    <a:pt x="852997" y="2074214"/>
                  </a:lnTo>
                  <a:lnTo>
                    <a:pt x="898502" y="2065027"/>
                  </a:lnTo>
                  <a:lnTo>
                    <a:pt x="944007" y="2074214"/>
                  </a:lnTo>
                  <a:lnTo>
                    <a:pt x="981166" y="2099268"/>
                  </a:lnTo>
                  <a:lnTo>
                    <a:pt x="1006220" y="2136428"/>
                  </a:lnTo>
                  <a:lnTo>
                    <a:pt x="1015407" y="2181932"/>
                  </a:lnTo>
                  <a:close/>
                </a:path>
                <a:path w="3247390" h="2299335" extrusionOk="0">
                  <a:moveTo>
                    <a:pt x="1171461" y="2008320"/>
                  </a:moveTo>
                  <a:lnTo>
                    <a:pt x="1165197" y="2054937"/>
                  </a:lnTo>
                  <a:lnTo>
                    <a:pt x="1147520" y="2096826"/>
                  </a:lnTo>
                  <a:lnTo>
                    <a:pt x="1120100" y="2132316"/>
                  </a:lnTo>
                  <a:lnTo>
                    <a:pt x="1084610" y="2159736"/>
                  </a:lnTo>
                  <a:lnTo>
                    <a:pt x="1042720" y="2177413"/>
                  </a:lnTo>
                  <a:lnTo>
                    <a:pt x="996103" y="2183677"/>
                  </a:lnTo>
                  <a:lnTo>
                    <a:pt x="949487" y="2177413"/>
                  </a:lnTo>
                  <a:lnTo>
                    <a:pt x="907597" y="2159736"/>
                  </a:lnTo>
                  <a:lnTo>
                    <a:pt x="872107" y="2132316"/>
                  </a:lnTo>
                  <a:lnTo>
                    <a:pt x="844688" y="2096826"/>
                  </a:lnTo>
                  <a:lnTo>
                    <a:pt x="827010" y="2054937"/>
                  </a:lnTo>
                  <a:lnTo>
                    <a:pt x="820746" y="2008320"/>
                  </a:lnTo>
                  <a:lnTo>
                    <a:pt x="827010" y="1961703"/>
                  </a:lnTo>
                  <a:lnTo>
                    <a:pt x="844688" y="1919814"/>
                  </a:lnTo>
                  <a:lnTo>
                    <a:pt x="872107" y="1884323"/>
                  </a:lnTo>
                  <a:lnTo>
                    <a:pt x="907597" y="1856904"/>
                  </a:lnTo>
                  <a:lnTo>
                    <a:pt x="949487" y="1839226"/>
                  </a:lnTo>
                  <a:lnTo>
                    <a:pt x="996103" y="1832962"/>
                  </a:lnTo>
                  <a:lnTo>
                    <a:pt x="1042720" y="1839226"/>
                  </a:lnTo>
                  <a:lnTo>
                    <a:pt x="1084610" y="1856904"/>
                  </a:lnTo>
                  <a:lnTo>
                    <a:pt x="1120100" y="1884323"/>
                  </a:lnTo>
                  <a:lnTo>
                    <a:pt x="1147520" y="1919814"/>
                  </a:lnTo>
                  <a:lnTo>
                    <a:pt x="1165197" y="1961703"/>
                  </a:lnTo>
                  <a:lnTo>
                    <a:pt x="1171461" y="2008320"/>
                  </a:lnTo>
                  <a:close/>
                </a:path>
                <a:path w="3247390" h="2299335" extrusionOk="0">
                  <a:moveTo>
                    <a:pt x="207524" y="1157831"/>
                  </a:moveTo>
                  <a:lnTo>
                    <a:pt x="153360" y="1157901"/>
                  </a:lnTo>
                  <a:lnTo>
                    <a:pt x="100110" y="1151358"/>
                  </a:lnTo>
                  <a:lnTo>
                    <a:pt x="48686" y="1138373"/>
                  </a:lnTo>
                  <a:lnTo>
                    <a:pt x="0" y="1119117"/>
                  </a:lnTo>
                </a:path>
                <a:path w="3247390" h="2299335" extrusionOk="0">
                  <a:moveTo>
                    <a:pt x="390624" y="1581494"/>
                  </a:moveTo>
                  <a:lnTo>
                    <a:pt x="368531" y="1587924"/>
                  </a:lnTo>
                  <a:lnTo>
                    <a:pt x="345985" y="1593165"/>
                  </a:lnTo>
                  <a:lnTo>
                    <a:pt x="323060" y="1597204"/>
                  </a:lnTo>
                  <a:lnTo>
                    <a:pt x="299829" y="1600024"/>
                  </a:lnTo>
                </a:path>
                <a:path w="3247390" h="2299335" extrusionOk="0">
                  <a:moveTo>
                    <a:pt x="1172976" y="1785067"/>
                  </a:moveTo>
                  <a:lnTo>
                    <a:pt x="1157221" y="1764847"/>
                  </a:lnTo>
                  <a:lnTo>
                    <a:pt x="1142832" y="1743990"/>
                  </a:lnTo>
                  <a:lnTo>
                    <a:pt x="1129839" y="1722541"/>
                  </a:lnTo>
                  <a:lnTo>
                    <a:pt x="1118270" y="1700546"/>
                  </a:lnTo>
                </a:path>
                <a:path w="3247390" h="2299335" extrusionOk="0">
                  <a:moveTo>
                    <a:pt x="2184652" y="1574305"/>
                  </a:moveTo>
                  <a:lnTo>
                    <a:pt x="2181470" y="1597816"/>
                  </a:lnTo>
                  <a:lnTo>
                    <a:pt x="2176761" y="1621143"/>
                  </a:lnTo>
                  <a:lnTo>
                    <a:pt x="2170536" y="1644235"/>
                  </a:lnTo>
                  <a:lnTo>
                    <a:pt x="2162809" y="1667046"/>
                  </a:lnTo>
                </a:path>
                <a:path w="3247390" h="2299335" extrusionOk="0">
                  <a:moveTo>
                    <a:pt x="2618993" y="1001289"/>
                  </a:moveTo>
                  <a:lnTo>
                    <a:pt x="2666390" y="1022691"/>
                  </a:lnTo>
                  <a:lnTo>
                    <a:pt x="2709886" y="1047966"/>
                  </a:lnTo>
                  <a:lnTo>
                    <a:pt x="2749213" y="1076767"/>
                  </a:lnTo>
                  <a:lnTo>
                    <a:pt x="2784104" y="1108745"/>
                  </a:lnTo>
                  <a:lnTo>
                    <a:pt x="2814292" y="1143555"/>
                  </a:lnTo>
                  <a:lnTo>
                    <a:pt x="2839510" y="1180847"/>
                  </a:lnTo>
                  <a:lnTo>
                    <a:pt x="2859492" y="1220275"/>
                  </a:lnTo>
                  <a:lnTo>
                    <a:pt x="2873969" y="1261492"/>
                  </a:lnTo>
                  <a:lnTo>
                    <a:pt x="2882676" y="1304149"/>
                  </a:lnTo>
                  <a:lnTo>
                    <a:pt x="2885344" y="1347899"/>
                  </a:lnTo>
                </a:path>
                <a:path w="3247390" h="2299335" extrusionOk="0">
                  <a:moveTo>
                    <a:pt x="3247258" y="632127"/>
                  </a:moveTo>
                  <a:lnTo>
                    <a:pt x="3224739" y="668622"/>
                  </a:lnTo>
                  <a:lnTo>
                    <a:pt x="3197266" y="702666"/>
                  </a:lnTo>
                  <a:lnTo>
                    <a:pt x="3165139" y="733932"/>
                  </a:lnTo>
                  <a:lnTo>
                    <a:pt x="3128656" y="762095"/>
                  </a:lnTo>
                </a:path>
                <a:path w="3247390" h="2299335" extrusionOk="0">
                  <a:moveTo>
                    <a:pt x="2962656" y="149876"/>
                  </a:moveTo>
                  <a:lnTo>
                    <a:pt x="2965598" y="165118"/>
                  </a:lnTo>
                  <a:lnTo>
                    <a:pt x="2967624" y="180446"/>
                  </a:lnTo>
                  <a:lnTo>
                    <a:pt x="2968732" y="195835"/>
                  </a:lnTo>
                  <a:lnTo>
                    <a:pt x="2968918" y="211258"/>
                  </a:lnTo>
                </a:path>
                <a:path w="3247390" h="2299335" extrusionOk="0">
                  <a:moveTo>
                    <a:pt x="2205207" y="78278"/>
                  </a:moveTo>
                  <a:lnTo>
                    <a:pt x="2217727" y="57418"/>
                  </a:lnTo>
                  <a:lnTo>
                    <a:pt x="2232068" y="37368"/>
                  </a:lnTo>
                  <a:lnTo>
                    <a:pt x="2248168" y="18202"/>
                  </a:lnTo>
                  <a:lnTo>
                    <a:pt x="2265969" y="0"/>
                  </a:lnTo>
                </a:path>
                <a:path w="3247390" h="2299335" extrusionOk="0">
                  <a:moveTo>
                    <a:pt x="1636921" y="115577"/>
                  </a:moveTo>
                  <a:lnTo>
                    <a:pt x="1642317" y="98169"/>
                  </a:lnTo>
                  <a:lnTo>
                    <a:pt x="1649035" y="81083"/>
                  </a:lnTo>
                  <a:lnTo>
                    <a:pt x="1657052" y="64365"/>
                  </a:lnTo>
                  <a:lnTo>
                    <a:pt x="1666349" y="48066"/>
                  </a:lnTo>
                </a:path>
                <a:path w="3247390" h="2299335" extrusionOk="0">
                  <a:moveTo>
                    <a:pt x="969972" y="138514"/>
                  </a:moveTo>
                  <a:lnTo>
                    <a:pt x="998406" y="152908"/>
                  </a:lnTo>
                  <a:lnTo>
                    <a:pt x="1025682" y="168651"/>
                  </a:lnTo>
                  <a:lnTo>
                    <a:pt x="1051725" y="185700"/>
                  </a:lnTo>
                  <a:lnTo>
                    <a:pt x="1076463" y="204008"/>
                  </a:lnTo>
                </a:path>
                <a:path w="3247390" h="2299335" extrusionOk="0">
                  <a:moveTo>
                    <a:pt x="161151" y="653258"/>
                  </a:moveTo>
                  <a:lnTo>
                    <a:pt x="155241" y="636263"/>
                  </a:lnTo>
                  <a:lnTo>
                    <a:pt x="150169" y="619099"/>
                  </a:lnTo>
                  <a:lnTo>
                    <a:pt x="145943" y="601787"/>
                  </a:lnTo>
                  <a:lnTo>
                    <a:pt x="142566" y="584347"/>
                  </a:lnTo>
                </a:path>
              </a:pathLst>
            </a:custGeom>
            <a:noFill/>
            <a:ln w="285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23"/>
          <p:cNvSpPr txBox="1"/>
          <p:nvPr/>
        </p:nvSpPr>
        <p:spPr>
          <a:xfrm>
            <a:off x="8545512" y="4168775"/>
            <a:ext cx="2141537" cy="173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else could	go in this set? What couldn’t?</a:t>
            </a:r>
            <a:endParaRPr/>
          </a:p>
        </p:txBody>
      </p:sp>
      <p:grpSp>
        <p:nvGrpSpPr>
          <p:cNvPr id="250" name="Google Shape;250;p23"/>
          <p:cNvGrpSpPr/>
          <p:nvPr/>
        </p:nvGrpSpPr>
        <p:grpSpPr>
          <a:xfrm>
            <a:off x="4027488" y="3959219"/>
            <a:ext cx="3543300" cy="2431892"/>
            <a:chOff x="4026808" y="3958874"/>
            <a:chExt cx="3543300" cy="2432839"/>
          </a:xfrm>
        </p:grpSpPr>
        <p:sp>
          <p:nvSpPr>
            <p:cNvPr id="251" name="Google Shape;251;p23"/>
            <p:cNvSpPr/>
            <p:nvPr/>
          </p:nvSpPr>
          <p:spPr>
            <a:xfrm>
              <a:off x="4026808" y="3958874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092909" y="159486"/>
                  </a:move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7" y="62562"/>
                  </a:lnTo>
                  <a:lnTo>
                    <a:pt x="1981448" y="39162"/>
                  </a:lnTo>
                  <a:lnTo>
                    <a:pt x="2027506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8" y="113281"/>
                  </a:lnTo>
                  <a:lnTo>
                    <a:pt x="3052489" y="113281"/>
                  </a:lnTo>
                  <a:lnTo>
                    <a:pt x="3077550" y="138561"/>
                  </a:lnTo>
                  <a:lnTo>
                    <a:pt x="3092909" y="159486"/>
                  </a:lnTo>
                  <a:close/>
                </a:path>
                <a:path w="3543300" h="2098675" extrusionOk="0">
                  <a:moveTo>
                    <a:pt x="3052489" y="113281"/>
                  </a:moveTo>
                  <a:lnTo>
                    <a:pt x="2446438" y="113281"/>
                  </a:lnTo>
                  <a:lnTo>
                    <a:pt x="2481719" y="83805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0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7" y="103635"/>
                  </a:lnTo>
                  <a:lnTo>
                    <a:pt x="3052489" y="113281"/>
                  </a:lnTo>
                  <a:close/>
                </a:path>
                <a:path w="3543300" h="2098675" extrusionOk="0">
                  <a:moveTo>
                    <a:pt x="3135814" y="245462"/>
                  </a:move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6"/>
                  </a:lnTo>
                  <a:lnTo>
                    <a:pt x="1419030" y="70852"/>
                  </a:lnTo>
                  <a:lnTo>
                    <a:pt x="1469245" y="62152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2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3092909" y="159486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35814" y="245462"/>
                  </a:lnTo>
                  <a:close/>
                </a:path>
                <a:path w="3543300" h="2098675" extrusionOk="0">
                  <a:moveTo>
                    <a:pt x="428648" y="1717589"/>
                  </a:move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7"/>
                  </a:lnTo>
                  <a:lnTo>
                    <a:pt x="173126" y="1624503"/>
                  </a:lnTo>
                  <a:lnTo>
                    <a:pt x="142796" y="1593944"/>
                  </a:lnTo>
                  <a:lnTo>
                    <a:pt x="117537" y="1559766"/>
                  </a:lnTo>
                  <a:lnTo>
                    <a:pt x="96424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4" y="1306704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5"/>
                  </a:lnTo>
                  <a:lnTo>
                    <a:pt x="317151" y="644717"/>
                  </a:lnTo>
                  <a:lnTo>
                    <a:pt x="318250" y="599055"/>
                  </a:lnTo>
                  <a:lnTo>
                    <a:pt x="325052" y="554118"/>
                  </a:lnTo>
                  <a:lnTo>
                    <a:pt x="337376" y="510226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8" y="351533"/>
                  </a:lnTo>
                  <a:lnTo>
                    <a:pt x="475569" y="317679"/>
                  </a:lnTo>
                  <a:lnTo>
                    <a:pt x="517268" y="286795"/>
                  </a:lnTo>
                  <a:lnTo>
                    <a:pt x="563235" y="259201"/>
                  </a:lnTo>
                  <a:lnTo>
                    <a:pt x="608291" y="237376"/>
                  </a:lnTo>
                  <a:lnTo>
                    <a:pt x="655161" y="219285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3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3" y="189588"/>
                  </a:lnTo>
                  <a:lnTo>
                    <a:pt x="1005841" y="197854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3135814" y="245462"/>
                  </a:lnTo>
                  <a:lnTo>
                    <a:pt x="3141571" y="263623"/>
                  </a:lnTo>
                  <a:lnTo>
                    <a:pt x="3192534" y="277621"/>
                  </a:lnTo>
                  <a:lnTo>
                    <a:pt x="3240543" y="296382"/>
                  </a:lnTo>
                  <a:lnTo>
                    <a:pt x="3285137" y="319599"/>
                  </a:lnTo>
                  <a:lnTo>
                    <a:pt x="3325859" y="346962"/>
                  </a:lnTo>
                  <a:lnTo>
                    <a:pt x="3362248" y="378163"/>
                  </a:lnTo>
                  <a:lnTo>
                    <a:pt x="3393846" y="412894"/>
                  </a:lnTo>
                  <a:lnTo>
                    <a:pt x="3420192" y="450845"/>
                  </a:lnTo>
                  <a:lnTo>
                    <a:pt x="3443349" y="497982"/>
                  </a:lnTo>
                  <a:lnTo>
                    <a:pt x="3457813" y="546810"/>
                  </a:lnTo>
                  <a:lnTo>
                    <a:pt x="3463564" y="596564"/>
                  </a:lnTo>
                  <a:lnTo>
                    <a:pt x="3460579" y="646476"/>
                  </a:lnTo>
                  <a:lnTo>
                    <a:pt x="3448838" y="695779"/>
                  </a:lnTo>
                  <a:lnTo>
                    <a:pt x="3428319" y="743709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60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2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5"/>
                  </a:lnTo>
                  <a:lnTo>
                    <a:pt x="3062865" y="1505465"/>
                  </a:lnTo>
                  <a:lnTo>
                    <a:pt x="3052465" y="1549839"/>
                  </a:lnTo>
                  <a:lnTo>
                    <a:pt x="3035801" y="1592562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40498" y="1715685"/>
                  </a:lnTo>
                  <a:lnTo>
                    <a:pt x="478003" y="1715685"/>
                  </a:lnTo>
                  <a:lnTo>
                    <a:pt x="428648" y="1717589"/>
                  </a:lnTo>
                  <a:close/>
                </a:path>
                <a:path w="3543300" h="2098675" extrusionOk="0">
                  <a:moveTo>
                    <a:pt x="1017256" y="1973126"/>
                  </a:moveTo>
                  <a:lnTo>
                    <a:pt x="967096" y="1970902"/>
                  </a:lnTo>
                  <a:lnTo>
                    <a:pt x="917082" y="1965427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2940498" y="1715685"/>
                  </a:lnTo>
                  <a:lnTo>
                    <a:pt x="2912475" y="1738906"/>
                  </a:lnTo>
                  <a:lnTo>
                    <a:pt x="2868967" y="1767340"/>
                  </a:lnTo>
                  <a:lnTo>
                    <a:pt x="2842203" y="1780932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4" y="1859878"/>
                  </a:lnTo>
                  <a:lnTo>
                    <a:pt x="2275429" y="1896157"/>
                  </a:lnTo>
                  <a:lnTo>
                    <a:pt x="2272012" y="1899983"/>
                  </a:lnTo>
                  <a:lnTo>
                    <a:pt x="1352565" y="1899983"/>
                  </a:lnTo>
                  <a:lnTo>
                    <a:pt x="1308014" y="1919743"/>
                  </a:lnTo>
                  <a:lnTo>
                    <a:pt x="1261952" y="1936445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close/>
                </a:path>
                <a:path w="3543300" h="2098675" extrusionOk="0">
                  <a:moveTo>
                    <a:pt x="2579594" y="1838770"/>
                  </a:moveTo>
                  <a:lnTo>
                    <a:pt x="2530056" y="1835556"/>
                  </a:lnTo>
                  <a:lnTo>
                    <a:pt x="2481087" y="1828156"/>
                  </a:lnTo>
                  <a:lnTo>
                    <a:pt x="2433111" y="1816579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842203" y="1780932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70"/>
                  </a:lnTo>
                  <a:close/>
                </a:path>
                <a:path w="3543300" h="2098675" extrusionOk="0">
                  <a:moveTo>
                    <a:pt x="1788486" y="2098435"/>
                  </a:move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2272012" y="1899983"/>
                  </a:lnTo>
                  <a:lnTo>
                    <a:pt x="2245142" y="1930065"/>
                  </a:lnTo>
                  <a:lnTo>
                    <a:pt x="2211214" y="1961417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" name="Google Shape;252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87790" y="6130362"/>
              <a:ext cx="233810" cy="247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3"/>
            <p:cNvSpPr/>
            <p:nvPr/>
          </p:nvSpPr>
          <p:spPr>
            <a:xfrm>
              <a:off x="5026939" y="5898296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4" h="351154" extrusionOk="0">
                  <a:moveTo>
                    <a:pt x="175357" y="350714"/>
                  </a:moveTo>
                  <a:lnTo>
                    <a:pt x="128740" y="344450"/>
                  </a:lnTo>
                  <a:lnTo>
                    <a:pt x="86851" y="326773"/>
                  </a:lnTo>
                  <a:lnTo>
                    <a:pt x="51361" y="299353"/>
                  </a:lnTo>
                  <a:lnTo>
                    <a:pt x="23941" y="263863"/>
                  </a:lnTo>
                  <a:lnTo>
                    <a:pt x="6263" y="221974"/>
                  </a:lnTo>
                  <a:lnTo>
                    <a:pt x="0" y="175357"/>
                  </a:lnTo>
                  <a:lnTo>
                    <a:pt x="6263" y="128740"/>
                  </a:lnTo>
                  <a:lnTo>
                    <a:pt x="23941" y="86851"/>
                  </a:lnTo>
                  <a:lnTo>
                    <a:pt x="51361" y="51360"/>
                  </a:lnTo>
                  <a:lnTo>
                    <a:pt x="86851" y="23941"/>
                  </a:lnTo>
                  <a:lnTo>
                    <a:pt x="128740" y="6263"/>
                  </a:lnTo>
                  <a:lnTo>
                    <a:pt x="175357" y="0"/>
                  </a:lnTo>
                  <a:lnTo>
                    <a:pt x="221974" y="6263"/>
                  </a:lnTo>
                  <a:lnTo>
                    <a:pt x="263863" y="23941"/>
                  </a:lnTo>
                  <a:lnTo>
                    <a:pt x="299353" y="51360"/>
                  </a:lnTo>
                  <a:lnTo>
                    <a:pt x="326773" y="86851"/>
                  </a:lnTo>
                  <a:lnTo>
                    <a:pt x="344450" y="128740"/>
                  </a:lnTo>
                  <a:lnTo>
                    <a:pt x="350714" y="175357"/>
                  </a:lnTo>
                  <a:lnTo>
                    <a:pt x="344450" y="221974"/>
                  </a:lnTo>
                  <a:lnTo>
                    <a:pt x="326773" y="263863"/>
                  </a:lnTo>
                  <a:lnTo>
                    <a:pt x="299353" y="299353"/>
                  </a:lnTo>
                  <a:lnTo>
                    <a:pt x="263863" y="326773"/>
                  </a:lnTo>
                  <a:lnTo>
                    <a:pt x="221974" y="344450"/>
                  </a:lnTo>
                  <a:lnTo>
                    <a:pt x="175357" y="35071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4026808" y="3958874"/>
              <a:ext cx="3543300" cy="2098675"/>
            </a:xfrm>
            <a:custGeom>
              <a:avLst/>
              <a:gdLst/>
              <a:ahLst/>
              <a:cxnLst/>
              <a:rect l="l" t="t" r="r" b="b"/>
              <a:pathLst>
                <a:path w="3543300" h="2098675" extrusionOk="0">
                  <a:moveTo>
                    <a:pt x="321933" y="690785"/>
                  </a:moveTo>
                  <a:lnTo>
                    <a:pt x="317151" y="644717"/>
                  </a:lnTo>
                  <a:lnTo>
                    <a:pt x="318250" y="599055"/>
                  </a:lnTo>
                  <a:lnTo>
                    <a:pt x="325052" y="554118"/>
                  </a:lnTo>
                  <a:lnTo>
                    <a:pt x="337376" y="510227"/>
                  </a:lnTo>
                  <a:lnTo>
                    <a:pt x="355044" y="467702"/>
                  </a:lnTo>
                  <a:lnTo>
                    <a:pt x="377877" y="426864"/>
                  </a:lnTo>
                  <a:lnTo>
                    <a:pt x="405695" y="388034"/>
                  </a:lnTo>
                  <a:lnTo>
                    <a:pt x="438318" y="351533"/>
                  </a:lnTo>
                  <a:lnTo>
                    <a:pt x="475569" y="317679"/>
                  </a:lnTo>
                  <a:lnTo>
                    <a:pt x="517268" y="286795"/>
                  </a:lnTo>
                  <a:lnTo>
                    <a:pt x="563235" y="259201"/>
                  </a:lnTo>
                  <a:lnTo>
                    <a:pt x="608291" y="237376"/>
                  </a:lnTo>
                  <a:lnTo>
                    <a:pt x="655161" y="219285"/>
                  </a:lnTo>
                  <a:lnTo>
                    <a:pt x="703509" y="204935"/>
                  </a:lnTo>
                  <a:lnTo>
                    <a:pt x="752999" y="194335"/>
                  </a:lnTo>
                  <a:lnTo>
                    <a:pt x="803296" y="187493"/>
                  </a:lnTo>
                  <a:lnTo>
                    <a:pt x="854064" y="184415"/>
                  </a:lnTo>
                  <a:lnTo>
                    <a:pt x="904968" y="185111"/>
                  </a:lnTo>
                  <a:lnTo>
                    <a:pt x="955673" y="189588"/>
                  </a:lnTo>
                  <a:lnTo>
                    <a:pt x="1005841" y="197854"/>
                  </a:lnTo>
                  <a:lnTo>
                    <a:pt x="1055139" y="209916"/>
                  </a:lnTo>
                  <a:lnTo>
                    <a:pt x="1103231" y="225783"/>
                  </a:lnTo>
                  <a:lnTo>
                    <a:pt x="1149781" y="245462"/>
                  </a:lnTo>
                  <a:lnTo>
                    <a:pt x="1176493" y="210021"/>
                  </a:lnTo>
                  <a:lnTo>
                    <a:pt x="1207822" y="177678"/>
                  </a:lnTo>
                  <a:lnTo>
                    <a:pt x="1243348" y="148673"/>
                  </a:lnTo>
                  <a:lnTo>
                    <a:pt x="1282652" y="123247"/>
                  </a:lnTo>
                  <a:lnTo>
                    <a:pt x="1325314" y="101641"/>
                  </a:lnTo>
                  <a:lnTo>
                    <a:pt x="1370913" y="84096"/>
                  </a:lnTo>
                  <a:lnTo>
                    <a:pt x="1419030" y="70852"/>
                  </a:lnTo>
                  <a:lnTo>
                    <a:pt x="1469245" y="62152"/>
                  </a:lnTo>
                  <a:lnTo>
                    <a:pt x="1520376" y="58266"/>
                  </a:lnTo>
                  <a:lnTo>
                    <a:pt x="1571195" y="59223"/>
                  </a:lnTo>
                  <a:lnTo>
                    <a:pt x="1621210" y="64894"/>
                  </a:lnTo>
                  <a:lnTo>
                    <a:pt x="1669933" y="75152"/>
                  </a:lnTo>
                  <a:lnTo>
                    <a:pt x="1716873" y="89867"/>
                  </a:lnTo>
                  <a:lnTo>
                    <a:pt x="1761540" y="108914"/>
                  </a:lnTo>
                  <a:lnTo>
                    <a:pt x="1803444" y="132162"/>
                  </a:lnTo>
                  <a:lnTo>
                    <a:pt x="1842096" y="159486"/>
                  </a:lnTo>
                  <a:lnTo>
                    <a:pt x="1868858" y="123096"/>
                  </a:lnTo>
                  <a:lnTo>
                    <a:pt x="1901453" y="90665"/>
                  </a:lnTo>
                  <a:lnTo>
                    <a:pt x="1939207" y="62562"/>
                  </a:lnTo>
                  <a:lnTo>
                    <a:pt x="1981448" y="39162"/>
                  </a:lnTo>
                  <a:lnTo>
                    <a:pt x="2027506" y="20836"/>
                  </a:lnTo>
                  <a:lnTo>
                    <a:pt x="2076709" y="7956"/>
                  </a:lnTo>
                  <a:lnTo>
                    <a:pt x="2128383" y="895"/>
                  </a:lnTo>
                  <a:lnTo>
                    <a:pt x="2180781" y="0"/>
                  </a:lnTo>
                  <a:lnTo>
                    <a:pt x="2232102" y="5194"/>
                  </a:lnTo>
                  <a:lnTo>
                    <a:pt x="2281600" y="16214"/>
                  </a:lnTo>
                  <a:lnTo>
                    <a:pt x="2328529" y="32797"/>
                  </a:lnTo>
                  <a:lnTo>
                    <a:pt x="2372143" y="54678"/>
                  </a:lnTo>
                  <a:lnTo>
                    <a:pt x="2411695" y="81594"/>
                  </a:lnTo>
                  <a:lnTo>
                    <a:pt x="2446438" y="113281"/>
                  </a:lnTo>
                  <a:lnTo>
                    <a:pt x="2481719" y="83805"/>
                  </a:lnTo>
                  <a:lnTo>
                    <a:pt x="2520796" y="58526"/>
                  </a:lnTo>
                  <a:lnTo>
                    <a:pt x="2563103" y="37588"/>
                  </a:lnTo>
                  <a:lnTo>
                    <a:pt x="2608078" y="21132"/>
                  </a:lnTo>
                  <a:lnTo>
                    <a:pt x="2655155" y="9299"/>
                  </a:lnTo>
                  <a:lnTo>
                    <a:pt x="2703770" y="2232"/>
                  </a:lnTo>
                  <a:lnTo>
                    <a:pt x="2753360" y="72"/>
                  </a:lnTo>
                  <a:lnTo>
                    <a:pt x="2803360" y="2961"/>
                  </a:lnTo>
                  <a:lnTo>
                    <a:pt x="2853205" y="11042"/>
                  </a:lnTo>
                  <a:lnTo>
                    <a:pt x="2907180" y="26126"/>
                  </a:lnTo>
                  <a:lnTo>
                    <a:pt x="2957172" y="46919"/>
                  </a:lnTo>
                  <a:lnTo>
                    <a:pt x="3002611" y="72922"/>
                  </a:lnTo>
                  <a:lnTo>
                    <a:pt x="3042927" y="103635"/>
                  </a:lnTo>
                  <a:lnTo>
                    <a:pt x="3077550" y="138561"/>
                  </a:lnTo>
                  <a:lnTo>
                    <a:pt x="3105912" y="177201"/>
                  </a:lnTo>
                  <a:lnTo>
                    <a:pt x="3127442" y="219054"/>
                  </a:lnTo>
                  <a:lnTo>
                    <a:pt x="3141571" y="263623"/>
                  </a:lnTo>
                  <a:lnTo>
                    <a:pt x="3192534" y="277621"/>
                  </a:lnTo>
                  <a:lnTo>
                    <a:pt x="3240543" y="296382"/>
                  </a:lnTo>
                  <a:lnTo>
                    <a:pt x="3285137" y="319599"/>
                  </a:lnTo>
                  <a:lnTo>
                    <a:pt x="3325859" y="346962"/>
                  </a:lnTo>
                  <a:lnTo>
                    <a:pt x="3362248" y="378163"/>
                  </a:lnTo>
                  <a:lnTo>
                    <a:pt x="3393846" y="412894"/>
                  </a:lnTo>
                  <a:lnTo>
                    <a:pt x="3420192" y="450845"/>
                  </a:lnTo>
                  <a:lnTo>
                    <a:pt x="3443349" y="497982"/>
                  </a:lnTo>
                  <a:lnTo>
                    <a:pt x="3457813" y="546810"/>
                  </a:lnTo>
                  <a:lnTo>
                    <a:pt x="3463564" y="596564"/>
                  </a:lnTo>
                  <a:lnTo>
                    <a:pt x="3460579" y="646476"/>
                  </a:lnTo>
                  <a:lnTo>
                    <a:pt x="3448838" y="695779"/>
                  </a:lnTo>
                  <a:lnTo>
                    <a:pt x="3428319" y="743709"/>
                  </a:lnTo>
                  <a:lnTo>
                    <a:pt x="3461591" y="782769"/>
                  </a:lnTo>
                  <a:lnTo>
                    <a:pt x="3489278" y="823971"/>
                  </a:lnTo>
                  <a:lnTo>
                    <a:pt x="3511317" y="866938"/>
                  </a:lnTo>
                  <a:lnTo>
                    <a:pt x="3527644" y="911293"/>
                  </a:lnTo>
                  <a:lnTo>
                    <a:pt x="3538198" y="956660"/>
                  </a:lnTo>
                  <a:lnTo>
                    <a:pt x="3542914" y="1002661"/>
                  </a:lnTo>
                  <a:lnTo>
                    <a:pt x="3541730" y="1048922"/>
                  </a:lnTo>
                  <a:lnTo>
                    <a:pt x="3534584" y="1095064"/>
                  </a:lnTo>
                  <a:lnTo>
                    <a:pt x="3521412" y="1140712"/>
                  </a:lnTo>
                  <a:lnTo>
                    <a:pt x="3502150" y="1185488"/>
                  </a:lnTo>
                  <a:lnTo>
                    <a:pt x="3479635" y="1224590"/>
                  </a:lnTo>
                  <a:lnTo>
                    <a:pt x="3452869" y="1261387"/>
                  </a:lnTo>
                  <a:lnTo>
                    <a:pt x="3422131" y="1295703"/>
                  </a:lnTo>
                  <a:lnTo>
                    <a:pt x="3387700" y="1327363"/>
                  </a:lnTo>
                  <a:lnTo>
                    <a:pt x="3349855" y="1356191"/>
                  </a:lnTo>
                  <a:lnTo>
                    <a:pt x="3308875" y="1382011"/>
                  </a:lnTo>
                  <a:lnTo>
                    <a:pt x="3265038" y="1404647"/>
                  </a:lnTo>
                  <a:lnTo>
                    <a:pt x="3218624" y="1423925"/>
                  </a:lnTo>
                  <a:lnTo>
                    <a:pt x="3169911" y="1439667"/>
                  </a:lnTo>
                  <a:lnTo>
                    <a:pt x="3119178" y="1451699"/>
                  </a:lnTo>
                  <a:lnTo>
                    <a:pt x="3066704" y="1459845"/>
                  </a:lnTo>
                  <a:lnTo>
                    <a:pt x="3062865" y="1505465"/>
                  </a:lnTo>
                  <a:lnTo>
                    <a:pt x="3052465" y="1549839"/>
                  </a:lnTo>
                  <a:lnTo>
                    <a:pt x="3035801" y="1592562"/>
                  </a:lnTo>
                  <a:lnTo>
                    <a:pt x="3013172" y="1633234"/>
                  </a:lnTo>
                  <a:lnTo>
                    <a:pt x="2984876" y="1671450"/>
                  </a:lnTo>
                  <a:lnTo>
                    <a:pt x="2951211" y="1706808"/>
                  </a:lnTo>
                  <a:lnTo>
                    <a:pt x="2912475" y="1738906"/>
                  </a:lnTo>
                  <a:lnTo>
                    <a:pt x="2868967" y="1767340"/>
                  </a:lnTo>
                  <a:lnTo>
                    <a:pt x="2820983" y="1791709"/>
                  </a:lnTo>
                  <a:lnTo>
                    <a:pt x="2774958" y="1809570"/>
                  </a:lnTo>
                  <a:lnTo>
                    <a:pt x="2727383" y="1823197"/>
                  </a:lnTo>
                  <a:lnTo>
                    <a:pt x="2678681" y="1832600"/>
                  </a:lnTo>
                  <a:lnTo>
                    <a:pt x="2629277" y="1837787"/>
                  </a:lnTo>
                  <a:lnTo>
                    <a:pt x="2579594" y="1838770"/>
                  </a:lnTo>
                  <a:lnTo>
                    <a:pt x="2530056" y="1835556"/>
                  </a:lnTo>
                  <a:lnTo>
                    <a:pt x="2481087" y="1828156"/>
                  </a:lnTo>
                  <a:lnTo>
                    <a:pt x="2433111" y="1816579"/>
                  </a:lnTo>
                  <a:lnTo>
                    <a:pt x="2386552" y="1800834"/>
                  </a:lnTo>
                  <a:lnTo>
                    <a:pt x="2341833" y="1780932"/>
                  </a:lnTo>
                  <a:lnTo>
                    <a:pt x="2324036" y="1821408"/>
                  </a:lnTo>
                  <a:lnTo>
                    <a:pt x="2301814" y="1859878"/>
                  </a:lnTo>
                  <a:lnTo>
                    <a:pt x="2275429" y="1896157"/>
                  </a:lnTo>
                  <a:lnTo>
                    <a:pt x="2245142" y="1930065"/>
                  </a:lnTo>
                  <a:lnTo>
                    <a:pt x="2211214" y="1961417"/>
                  </a:lnTo>
                  <a:lnTo>
                    <a:pt x="2173909" y="1990030"/>
                  </a:lnTo>
                  <a:lnTo>
                    <a:pt x="2133487" y="2015723"/>
                  </a:lnTo>
                  <a:lnTo>
                    <a:pt x="2090210" y="2038312"/>
                  </a:lnTo>
                  <a:lnTo>
                    <a:pt x="2044340" y="2057614"/>
                  </a:lnTo>
                  <a:lnTo>
                    <a:pt x="1996138" y="2073446"/>
                  </a:lnTo>
                  <a:lnTo>
                    <a:pt x="1945867" y="2085625"/>
                  </a:lnTo>
                  <a:lnTo>
                    <a:pt x="1893788" y="2093970"/>
                  </a:lnTo>
                  <a:lnTo>
                    <a:pt x="1840962" y="2098250"/>
                  </a:lnTo>
                  <a:lnTo>
                    <a:pt x="1788486" y="2098435"/>
                  </a:lnTo>
                  <a:lnTo>
                    <a:pt x="1736678" y="2094638"/>
                  </a:lnTo>
                  <a:lnTo>
                    <a:pt x="1685852" y="2086973"/>
                  </a:lnTo>
                  <a:lnTo>
                    <a:pt x="1636325" y="2075553"/>
                  </a:lnTo>
                  <a:lnTo>
                    <a:pt x="1588413" y="2060490"/>
                  </a:lnTo>
                  <a:lnTo>
                    <a:pt x="1542432" y="2041899"/>
                  </a:lnTo>
                  <a:lnTo>
                    <a:pt x="1498699" y="2019893"/>
                  </a:lnTo>
                  <a:lnTo>
                    <a:pt x="1457530" y="1994585"/>
                  </a:lnTo>
                  <a:lnTo>
                    <a:pt x="1419240" y="1966089"/>
                  </a:lnTo>
                  <a:lnTo>
                    <a:pt x="1384147" y="1934517"/>
                  </a:lnTo>
                  <a:lnTo>
                    <a:pt x="1352565" y="1899983"/>
                  </a:lnTo>
                  <a:lnTo>
                    <a:pt x="1308014" y="1919743"/>
                  </a:lnTo>
                  <a:lnTo>
                    <a:pt x="1261952" y="1936445"/>
                  </a:lnTo>
                  <a:lnTo>
                    <a:pt x="1214616" y="1950063"/>
                  </a:lnTo>
                  <a:lnTo>
                    <a:pt x="1166241" y="1960567"/>
                  </a:lnTo>
                  <a:lnTo>
                    <a:pt x="1117065" y="1967931"/>
                  </a:lnTo>
                  <a:lnTo>
                    <a:pt x="1067325" y="1972126"/>
                  </a:lnTo>
                  <a:lnTo>
                    <a:pt x="1017256" y="1973126"/>
                  </a:lnTo>
                  <a:lnTo>
                    <a:pt x="967096" y="1970902"/>
                  </a:lnTo>
                  <a:lnTo>
                    <a:pt x="917082" y="1965427"/>
                  </a:lnTo>
                  <a:lnTo>
                    <a:pt x="867449" y="1956674"/>
                  </a:lnTo>
                  <a:lnTo>
                    <a:pt x="813540" y="1943210"/>
                  </a:lnTo>
                  <a:lnTo>
                    <a:pt x="761683" y="1926041"/>
                  </a:lnTo>
                  <a:lnTo>
                    <a:pt x="712137" y="1905330"/>
                  </a:lnTo>
                  <a:lnTo>
                    <a:pt x="665163" y="1881236"/>
                  </a:lnTo>
                  <a:lnTo>
                    <a:pt x="621023" y="1853922"/>
                  </a:lnTo>
                  <a:lnTo>
                    <a:pt x="579976" y="1823549"/>
                  </a:lnTo>
                  <a:lnTo>
                    <a:pt x="542283" y="1790277"/>
                  </a:lnTo>
                  <a:lnTo>
                    <a:pt x="508205" y="1754269"/>
                  </a:lnTo>
                  <a:lnTo>
                    <a:pt x="478003" y="1715685"/>
                  </a:lnTo>
                  <a:lnTo>
                    <a:pt x="428648" y="1717589"/>
                  </a:lnTo>
                  <a:lnTo>
                    <a:pt x="380247" y="1714092"/>
                  </a:lnTo>
                  <a:lnTo>
                    <a:pt x="333387" y="1705449"/>
                  </a:lnTo>
                  <a:lnTo>
                    <a:pt x="288657" y="1691914"/>
                  </a:lnTo>
                  <a:lnTo>
                    <a:pt x="246645" y="1673742"/>
                  </a:lnTo>
                  <a:lnTo>
                    <a:pt x="207939" y="1651187"/>
                  </a:lnTo>
                  <a:lnTo>
                    <a:pt x="173126" y="1624503"/>
                  </a:lnTo>
                  <a:lnTo>
                    <a:pt x="142796" y="1593944"/>
                  </a:lnTo>
                  <a:lnTo>
                    <a:pt x="117537" y="1559766"/>
                  </a:lnTo>
                  <a:lnTo>
                    <a:pt x="96424" y="1518446"/>
                  </a:lnTo>
                  <a:lnTo>
                    <a:pt x="83687" y="1475774"/>
                  </a:lnTo>
                  <a:lnTo>
                    <a:pt x="79191" y="1432506"/>
                  </a:lnTo>
                  <a:lnTo>
                    <a:pt x="82800" y="1389400"/>
                  </a:lnTo>
                  <a:lnTo>
                    <a:pt x="94379" y="1347213"/>
                  </a:lnTo>
                  <a:lnTo>
                    <a:pt x="113794" y="1306704"/>
                  </a:lnTo>
                  <a:lnTo>
                    <a:pt x="140911" y="1268628"/>
                  </a:lnTo>
                  <a:lnTo>
                    <a:pt x="175593" y="1233743"/>
                  </a:lnTo>
                  <a:lnTo>
                    <a:pt x="128898" y="1207293"/>
                  </a:lnTo>
                  <a:lnTo>
                    <a:pt x="88716" y="1175785"/>
                  </a:lnTo>
                  <a:lnTo>
                    <a:pt x="55461" y="1139983"/>
                  </a:lnTo>
                  <a:lnTo>
                    <a:pt x="29548" y="1100653"/>
                  </a:lnTo>
                  <a:lnTo>
                    <a:pt x="11390" y="1058561"/>
                  </a:lnTo>
                  <a:lnTo>
                    <a:pt x="1403" y="1014471"/>
                  </a:lnTo>
                  <a:lnTo>
                    <a:pt x="0" y="969148"/>
                  </a:lnTo>
                  <a:lnTo>
                    <a:pt x="7594" y="923359"/>
                  </a:lnTo>
                  <a:lnTo>
                    <a:pt x="21822" y="883884"/>
                  </a:lnTo>
                  <a:lnTo>
                    <a:pt x="42401" y="847085"/>
                  </a:lnTo>
                  <a:lnTo>
                    <a:pt x="68790" y="813353"/>
                  </a:lnTo>
                  <a:lnTo>
                    <a:pt x="100452" y="783080"/>
                  </a:lnTo>
                  <a:lnTo>
                    <a:pt x="136846" y="756657"/>
                  </a:lnTo>
                  <a:lnTo>
                    <a:pt x="177434" y="734475"/>
                  </a:lnTo>
                  <a:lnTo>
                    <a:pt x="221676" y="716927"/>
                  </a:lnTo>
                  <a:lnTo>
                    <a:pt x="269034" y="704403"/>
                  </a:lnTo>
                  <a:lnTo>
                    <a:pt x="318967" y="697295"/>
                  </a:lnTo>
                  <a:lnTo>
                    <a:pt x="321933" y="690785"/>
                  </a:lnTo>
                  <a:close/>
                </a:path>
              </a:pathLst>
            </a:custGeom>
            <a:noFill/>
            <a:ln w="28550" cap="flat" cmpd="sng">
              <a:solidFill>
                <a:srgbClr val="8C0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" name="Google Shape;255;p2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991643" y="6246234"/>
              <a:ext cx="145479" cy="14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3"/>
            <p:cNvSpPr/>
            <p:nvPr/>
          </p:nvSpPr>
          <p:spPr>
            <a:xfrm>
              <a:off x="4206193" y="4065334"/>
              <a:ext cx="3247390" cy="2299335"/>
            </a:xfrm>
            <a:custGeom>
              <a:avLst/>
              <a:gdLst/>
              <a:ahLst/>
              <a:cxnLst/>
              <a:rect l="l" t="t" r="r" b="b"/>
              <a:pathLst>
                <a:path w="3247390" h="2299335" extrusionOk="0">
                  <a:moveTo>
                    <a:pt x="1015407" y="2181932"/>
                  </a:moveTo>
                  <a:lnTo>
                    <a:pt x="1006221" y="2227437"/>
                  </a:lnTo>
                  <a:lnTo>
                    <a:pt x="981167" y="2264597"/>
                  </a:lnTo>
                  <a:lnTo>
                    <a:pt x="944007" y="2289650"/>
                  </a:lnTo>
                  <a:lnTo>
                    <a:pt x="898502" y="2298837"/>
                  </a:lnTo>
                  <a:lnTo>
                    <a:pt x="852998" y="2289650"/>
                  </a:lnTo>
                  <a:lnTo>
                    <a:pt x="815838" y="2264597"/>
                  </a:lnTo>
                  <a:lnTo>
                    <a:pt x="790784" y="2227437"/>
                  </a:lnTo>
                  <a:lnTo>
                    <a:pt x="781597" y="2181932"/>
                  </a:lnTo>
                  <a:lnTo>
                    <a:pt x="790784" y="2136428"/>
                  </a:lnTo>
                  <a:lnTo>
                    <a:pt x="815838" y="2099268"/>
                  </a:lnTo>
                  <a:lnTo>
                    <a:pt x="852998" y="2074214"/>
                  </a:lnTo>
                  <a:lnTo>
                    <a:pt x="898502" y="2065027"/>
                  </a:lnTo>
                  <a:lnTo>
                    <a:pt x="944007" y="2074214"/>
                  </a:lnTo>
                  <a:lnTo>
                    <a:pt x="981167" y="2099268"/>
                  </a:lnTo>
                  <a:lnTo>
                    <a:pt x="1006221" y="2136428"/>
                  </a:lnTo>
                  <a:lnTo>
                    <a:pt x="1015407" y="2181932"/>
                  </a:lnTo>
                  <a:close/>
                </a:path>
                <a:path w="3247390" h="2299335" extrusionOk="0">
                  <a:moveTo>
                    <a:pt x="1171461" y="2008320"/>
                  </a:moveTo>
                  <a:lnTo>
                    <a:pt x="1165197" y="2054937"/>
                  </a:lnTo>
                  <a:lnTo>
                    <a:pt x="1147520" y="2096826"/>
                  </a:lnTo>
                  <a:lnTo>
                    <a:pt x="1120100" y="2132316"/>
                  </a:lnTo>
                  <a:lnTo>
                    <a:pt x="1084610" y="2159736"/>
                  </a:lnTo>
                  <a:lnTo>
                    <a:pt x="1042720" y="2177413"/>
                  </a:lnTo>
                  <a:lnTo>
                    <a:pt x="996103" y="2183677"/>
                  </a:lnTo>
                  <a:lnTo>
                    <a:pt x="949487" y="2177413"/>
                  </a:lnTo>
                  <a:lnTo>
                    <a:pt x="907598" y="2159736"/>
                  </a:lnTo>
                  <a:lnTo>
                    <a:pt x="872107" y="2132316"/>
                  </a:lnTo>
                  <a:lnTo>
                    <a:pt x="844688" y="2096826"/>
                  </a:lnTo>
                  <a:lnTo>
                    <a:pt x="827010" y="2054937"/>
                  </a:lnTo>
                  <a:lnTo>
                    <a:pt x="820746" y="2008320"/>
                  </a:lnTo>
                  <a:lnTo>
                    <a:pt x="827010" y="1961703"/>
                  </a:lnTo>
                  <a:lnTo>
                    <a:pt x="844688" y="1919814"/>
                  </a:lnTo>
                  <a:lnTo>
                    <a:pt x="872107" y="1884323"/>
                  </a:lnTo>
                  <a:lnTo>
                    <a:pt x="907598" y="1856904"/>
                  </a:lnTo>
                  <a:lnTo>
                    <a:pt x="949487" y="1839226"/>
                  </a:lnTo>
                  <a:lnTo>
                    <a:pt x="996103" y="1832962"/>
                  </a:lnTo>
                  <a:lnTo>
                    <a:pt x="1042720" y="1839226"/>
                  </a:lnTo>
                  <a:lnTo>
                    <a:pt x="1084610" y="1856904"/>
                  </a:lnTo>
                  <a:lnTo>
                    <a:pt x="1120100" y="1884323"/>
                  </a:lnTo>
                  <a:lnTo>
                    <a:pt x="1147520" y="1919814"/>
                  </a:lnTo>
                  <a:lnTo>
                    <a:pt x="1165197" y="1961703"/>
                  </a:lnTo>
                  <a:lnTo>
                    <a:pt x="1171461" y="2008320"/>
                  </a:lnTo>
                  <a:close/>
                </a:path>
                <a:path w="3247390" h="2299335" extrusionOk="0">
                  <a:moveTo>
                    <a:pt x="207525" y="1157831"/>
                  </a:moveTo>
                  <a:lnTo>
                    <a:pt x="153361" y="1157900"/>
                  </a:lnTo>
                  <a:lnTo>
                    <a:pt x="100110" y="1151358"/>
                  </a:lnTo>
                  <a:lnTo>
                    <a:pt x="48686" y="1138373"/>
                  </a:lnTo>
                  <a:lnTo>
                    <a:pt x="0" y="1119117"/>
                  </a:lnTo>
                </a:path>
                <a:path w="3247390" h="2299335" extrusionOk="0">
                  <a:moveTo>
                    <a:pt x="390624" y="1581495"/>
                  </a:moveTo>
                  <a:lnTo>
                    <a:pt x="368531" y="1587924"/>
                  </a:lnTo>
                  <a:lnTo>
                    <a:pt x="345985" y="1593165"/>
                  </a:lnTo>
                  <a:lnTo>
                    <a:pt x="323060" y="1597204"/>
                  </a:lnTo>
                  <a:lnTo>
                    <a:pt x="299830" y="1600024"/>
                  </a:lnTo>
                </a:path>
                <a:path w="3247390" h="2299335" extrusionOk="0">
                  <a:moveTo>
                    <a:pt x="1172976" y="1785067"/>
                  </a:moveTo>
                  <a:lnTo>
                    <a:pt x="1157221" y="1764847"/>
                  </a:lnTo>
                  <a:lnTo>
                    <a:pt x="1142832" y="1743990"/>
                  </a:lnTo>
                  <a:lnTo>
                    <a:pt x="1129839" y="1722541"/>
                  </a:lnTo>
                  <a:lnTo>
                    <a:pt x="1118270" y="1700546"/>
                  </a:lnTo>
                </a:path>
                <a:path w="3247390" h="2299335" extrusionOk="0">
                  <a:moveTo>
                    <a:pt x="2184653" y="1574305"/>
                  </a:moveTo>
                  <a:lnTo>
                    <a:pt x="2181470" y="1597816"/>
                  </a:lnTo>
                  <a:lnTo>
                    <a:pt x="2176761" y="1621143"/>
                  </a:lnTo>
                  <a:lnTo>
                    <a:pt x="2170537" y="1644236"/>
                  </a:lnTo>
                  <a:lnTo>
                    <a:pt x="2162809" y="1667046"/>
                  </a:lnTo>
                </a:path>
                <a:path w="3247390" h="2299335" extrusionOk="0">
                  <a:moveTo>
                    <a:pt x="2618994" y="1001290"/>
                  </a:moveTo>
                  <a:lnTo>
                    <a:pt x="2666391" y="1022691"/>
                  </a:lnTo>
                  <a:lnTo>
                    <a:pt x="2709886" y="1047966"/>
                  </a:lnTo>
                  <a:lnTo>
                    <a:pt x="2749213" y="1076767"/>
                  </a:lnTo>
                  <a:lnTo>
                    <a:pt x="2784104" y="1108745"/>
                  </a:lnTo>
                  <a:lnTo>
                    <a:pt x="2814292" y="1143555"/>
                  </a:lnTo>
                  <a:lnTo>
                    <a:pt x="2839511" y="1180847"/>
                  </a:lnTo>
                  <a:lnTo>
                    <a:pt x="2859492" y="1220275"/>
                  </a:lnTo>
                  <a:lnTo>
                    <a:pt x="2873969" y="1261492"/>
                  </a:lnTo>
                  <a:lnTo>
                    <a:pt x="2882676" y="1304149"/>
                  </a:lnTo>
                  <a:lnTo>
                    <a:pt x="2885344" y="1347899"/>
                  </a:lnTo>
                </a:path>
                <a:path w="3247390" h="2299335" extrusionOk="0">
                  <a:moveTo>
                    <a:pt x="3247258" y="632127"/>
                  </a:moveTo>
                  <a:lnTo>
                    <a:pt x="3224738" y="668622"/>
                  </a:lnTo>
                  <a:lnTo>
                    <a:pt x="3197266" y="702666"/>
                  </a:lnTo>
                  <a:lnTo>
                    <a:pt x="3165139" y="733932"/>
                  </a:lnTo>
                  <a:lnTo>
                    <a:pt x="3128656" y="762095"/>
                  </a:lnTo>
                </a:path>
                <a:path w="3247390" h="2299335" extrusionOk="0">
                  <a:moveTo>
                    <a:pt x="2962656" y="149877"/>
                  </a:moveTo>
                  <a:lnTo>
                    <a:pt x="2965598" y="165117"/>
                  </a:lnTo>
                  <a:lnTo>
                    <a:pt x="2967624" y="180446"/>
                  </a:lnTo>
                  <a:lnTo>
                    <a:pt x="2968732" y="195835"/>
                  </a:lnTo>
                  <a:lnTo>
                    <a:pt x="2968919" y="211258"/>
                  </a:lnTo>
                </a:path>
                <a:path w="3247390" h="2299335" extrusionOk="0">
                  <a:moveTo>
                    <a:pt x="2205207" y="78278"/>
                  </a:moveTo>
                  <a:lnTo>
                    <a:pt x="2217728" y="57419"/>
                  </a:lnTo>
                  <a:lnTo>
                    <a:pt x="2232068" y="37368"/>
                  </a:lnTo>
                  <a:lnTo>
                    <a:pt x="2248169" y="18202"/>
                  </a:lnTo>
                  <a:lnTo>
                    <a:pt x="2265970" y="0"/>
                  </a:lnTo>
                </a:path>
                <a:path w="3247390" h="2299335" extrusionOk="0">
                  <a:moveTo>
                    <a:pt x="1636921" y="115577"/>
                  </a:moveTo>
                  <a:lnTo>
                    <a:pt x="1642317" y="98169"/>
                  </a:lnTo>
                  <a:lnTo>
                    <a:pt x="1649035" y="81082"/>
                  </a:lnTo>
                  <a:lnTo>
                    <a:pt x="1657052" y="64365"/>
                  </a:lnTo>
                  <a:lnTo>
                    <a:pt x="1666348" y="48066"/>
                  </a:lnTo>
                </a:path>
                <a:path w="3247390" h="2299335" extrusionOk="0">
                  <a:moveTo>
                    <a:pt x="969972" y="138513"/>
                  </a:moveTo>
                  <a:lnTo>
                    <a:pt x="998407" y="152908"/>
                  </a:lnTo>
                  <a:lnTo>
                    <a:pt x="1025682" y="168652"/>
                  </a:lnTo>
                  <a:lnTo>
                    <a:pt x="1051726" y="185700"/>
                  </a:lnTo>
                  <a:lnTo>
                    <a:pt x="1076463" y="204008"/>
                  </a:lnTo>
                </a:path>
                <a:path w="3247390" h="2299335" extrusionOk="0">
                  <a:moveTo>
                    <a:pt x="161151" y="653258"/>
                  </a:moveTo>
                  <a:lnTo>
                    <a:pt x="155241" y="636263"/>
                  </a:lnTo>
                  <a:lnTo>
                    <a:pt x="150170" y="619099"/>
                  </a:lnTo>
                  <a:lnTo>
                    <a:pt x="145943" y="601787"/>
                  </a:lnTo>
                  <a:lnTo>
                    <a:pt x="142566" y="584347"/>
                  </a:lnTo>
                </a:path>
              </a:pathLst>
            </a:custGeom>
            <a:noFill/>
            <a:ln w="28550" cap="flat" cmpd="sng">
              <a:solidFill>
                <a:srgbClr val="8C0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23"/>
          <p:cNvSpPr txBox="1"/>
          <p:nvPr/>
        </p:nvSpPr>
        <p:spPr>
          <a:xfrm>
            <a:off x="4779962" y="4502150"/>
            <a:ext cx="1793875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0325" marR="0" lvl="0" indent="-47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 you know that?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4"/>
          <p:cNvGrpSpPr/>
          <p:nvPr/>
        </p:nvGrpSpPr>
        <p:grpSpPr>
          <a:xfrm>
            <a:off x="234950" y="204784"/>
            <a:ext cx="8096251" cy="719143"/>
            <a:chOff x="234461" y="204789"/>
            <a:chExt cx="8096884" cy="719455"/>
          </a:xfrm>
        </p:grpSpPr>
        <p:sp>
          <p:nvSpPr>
            <p:cNvPr id="263" name="Google Shape;263;p24"/>
            <p:cNvSpPr/>
            <p:nvPr/>
          </p:nvSpPr>
          <p:spPr>
            <a:xfrm>
              <a:off x="234461" y="204789"/>
              <a:ext cx="8096884" cy="719455"/>
            </a:xfrm>
            <a:custGeom>
              <a:avLst/>
              <a:gdLst/>
              <a:ahLst/>
              <a:cxnLst/>
              <a:rect l="l" t="t" r="r" b="b"/>
              <a:pathLst>
                <a:path w="8096884" h="719455" extrusionOk="0">
                  <a:moveTo>
                    <a:pt x="8096737" y="719136"/>
                  </a:moveTo>
                  <a:lnTo>
                    <a:pt x="0" y="719136"/>
                  </a:lnTo>
                  <a:lnTo>
                    <a:pt x="0" y="0"/>
                  </a:lnTo>
                  <a:lnTo>
                    <a:pt x="8096737" y="0"/>
                  </a:lnTo>
                  <a:lnTo>
                    <a:pt x="8096737" y="719136"/>
                  </a:lnTo>
                  <a:close/>
                </a:path>
              </a:pathLst>
            </a:custGeom>
            <a:solidFill>
              <a:srgbClr val="E4004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234461" y="204789"/>
              <a:ext cx="8096884" cy="719455"/>
            </a:xfrm>
            <a:custGeom>
              <a:avLst/>
              <a:gdLst/>
              <a:ahLst/>
              <a:cxnLst/>
              <a:rect l="l" t="t" r="r" b="b"/>
              <a:pathLst>
                <a:path w="8096884" h="719455" extrusionOk="0">
                  <a:moveTo>
                    <a:pt x="0" y="0"/>
                  </a:moveTo>
                  <a:lnTo>
                    <a:pt x="8096737" y="0"/>
                  </a:lnTo>
                  <a:lnTo>
                    <a:pt x="8096737" y="719136"/>
                  </a:lnTo>
                  <a:lnTo>
                    <a:pt x="0" y="7191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75" cap="flat" cmpd="sng">
              <a:solidFill>
                <a:srgbClr val="E400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24"/>
          <p:cNvSpPr txBox="1">
            <a:spLocks noGrp="1"/>
          </p:cNvSpPr>
          <p:nvPr>
            <p:ph type="title"/>
          </p:nvPr>
        </p:nvSpPr>
        <p:spPr>
          <a:xfrm>
            <a:off x="482600" y="320675"/>
            <a:ext cx="47609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222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Lesson Structure</a:t>
            </a:r>
            <a:endParaRPr/>
          </a:p>
        </p:txBody>
      </p:sp>
      <p:pic>
        <p:nvPicPr>
          <p:cNvPr id="266" name="Google Shape;26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1344612"/>
            <a:ext cx="10160000" cy="25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57175"/>
            <a:ext cx="11353800" cy="638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228600"/>
            <a:ext cx="11404600" cy="641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228600"/>
            <a:ext cx="11328400" cy="63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228600"/>
            <a:ext cx="11328400" cy="63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228600"/>
            <a:ext cx="11328400" cy="63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85762"/>
            <a:ext cx="10820400" cy="60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0" y="1295400"/>
            <a:ext cx="954087" cy="10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14312"/>
            <a:ext cx="11353800" cy="638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342900"/>
            <a:ext cx="81534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>
            <a:spLocks noGrp="1"/>
          </p:cNvSpPr>
          <p:nvPr>
            <p:ph type="title"/>
          </p:nvPr>
        </p:nvSpPr>
        <p:spPr>
          <a:xfrm>
            <a:off x="1371600" y="609600"/>
            <a:ext cx="9347100" cy="6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On line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Websites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Sumdog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TT Rockstars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Century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307" name="Google Shape;30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175" y="1609725"/>
            <a:ext cx="11620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737" y="3505200"/>
            <a:ext cx="166052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9250" y="5046662"/>
            <a:ext cx="1196975" cy="11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337" y="304800"/>
            <a:ext cx="11193462" cy="6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62" y="381000"/>
            <a:ext cx="10828337" cy="609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262" y="609600"/>
            <a:ext cx="9736137" cy="54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228600" y="198437"/>
            <a:ext cx="8108950" cy="731837"/>
          </a:xfrm>
          <a:prstGeom prst="rect">
            <a:avLst/>
          </a:prstGeom>
          <a:solidFill>
            <a:srgbClr val="E40045"/>
          </a:solidFill>
          <a:ln>
            <a:noFill/>
          </a:ln>
        </p:spPr>
        <p:txBody>
          <a:bodyPr spcFirstLastPara="1" wrap="square" lIns="0" tIns="140325" rIns="0" bIns="0" anchor="t" anchorCtr="0">
            <a:spAutoFit/>
          </a:bodyPr>
          <a:lstStyle/>
          <a:p>
            <a:pPr marL="157162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Mathematics Mastery?</a:t>
            </a:r>
            <a:endParaRPr/>
          </a:p>
        </p:txBody>
      </p:sp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550" y="1974850"/>
            <a:ext cx="3602037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 txBox="1"/>
          <p:nvPr/>
        </p:nvSpPr>
        <p:spPr>
          <a:xfrm>
            <a:off x="590550" y="1974850"/>
            <a:ext cx="360203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Success for </a:t>
            </a:r>
            <a:r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pupils</a:t>
            </a:r>
            <a:endParaRPr/>
          </a:p>
        </p:txBody>
      </p:sp>
      <p:pic>
        <p:nvPicPr>
          <p:cNvPr id="86" name="Google Shape;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62" y="3863975"/>
            <a:ext cx="57626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 txBox="1"/>
          <p:nvPr/>
        </p:nvSpPr>
        <p:spPr>
          <a:xfrm>
            <a:off x="296862" y="3863975"/>
            <a:ext cx="57626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is on depth, not acceleration</a:t>
            </a:r>
            <a:endParaRPr/>
          </a:p>
        </p:txBody>
      </p:sp>
      <p:pic>
        <p:nvPicPr>
          <p:cNvPr id="88" name="Google Shape;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5400" y="1892300"/>
            <a:ext cx="5446712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"/>
          <p:cNvSpPr txBox="1"/>
          <p:nvPr/>
        </p:nvSpPr>
        <p:spPr>
          <a:xfrm>
            <a:off x="6375400" y="1892300"/>
            <a:ext cx="544671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research and evidence</a:t>
            </a:r>
            <a:endParaRPr/>
          </a:p>
        </p:txBody>
      </p:sp>
      <p:pic>
        <p:nvPicPr>
          <p:cNvPr id="90" name="Google Shape;9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5400" y="4171950"/>
            <a:ext cx="504507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"/>
          <p:cNvSpPr txBox="1"/>
          <p:nvPr/>
        </p:nvSpPr>
        <p:spPr>
          <a:xfrm>
            <a:off x="6375400" y="4171950"/>
            <a:ext cx="50450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Aligned to National Curriculum</a:t>
            </a:r>
            <a:endParaRPr/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6325" y="2905125"/>
            <a:ext cx="502285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7"/>
          <p:cNvSpPr txBox="1"/>
          <p:nvPr/>
        </p:nvSpPr>
        <p:spPr>
          <a:xfrm>
            <a:off x="3616325" y="2905125"/>
            <a:ext cx="50228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 solving is at the heart</a:t>
            </a:r>
            <a:endParaRPr/>
          </a:p>
        </p:txBody>
      </p:sp>
      <p:pic>
        <p:nvPicPr>
          <p:cNvPr id="94" name="Google Shape;9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7125" y="5295900"/>
            <a:ext cx="7843837" cy="52228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7"/>
          <p:cNvSpPr txBox="1"/>
          <p:nvPr/>
        </p:nvSpPr>
        <p:spPr>
          <a:xfrm>
            <a:off x="2397125" y="5295900"/>
            <a:ext cx="7843837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857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talk and reasoning about mathematics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4137" y="762000"/>
            <a:ext cx="9771062" cy="5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228600" y="198437"/>
            <a:ext cx="8108950" cy="731837"/>
          </a:xfrm>
          <a:prstGeom prst="rect">
            <a:avLst/>
          </a:prstGeom>
          <a:solidFill>
            <a:srgbClr val="E40045"/>
          </a:solidFill>
          <a:ln>
            <a:noFill/>
          </a:ln>
        </p:spPr>
        <p:txBody>
          <a:bodyPr spcFirstLastPara="1" wrap="square" lIns="0" tIns="105400" rIns="0" bIns="0" anchor="t" anchorCtr="0">
            <a:spAutoFit/>
          </a:bodyPr>
          <a:lstStyle/>
          <a:p>
            <a:pPr marL="27622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Not Acceleration</a:t>
            </a:r>
            <a:endParaRPr/>
          </a:p>
        </p:txBody>
      </p:sp>
      <p:sp>
        <p:nvSpPr>
          <p:cNvPr id="106" name="Google Shape;106;p9"/>
          <p:cNvSpPr txBox="1"/>
          <p:nvPr/>
        </p:nvSpPr>
        <p:spPr>
          <a:xfrm>
            <a:off x="492125" y="2171700"/>
            <a:ext cx="5254625" cy="87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we mean by depth?</a:t>
            </a:r>
            <a:endParaRPr sz="2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 we deepen understanding?</a:t>
            </a: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>
            <a:off x="5665787" y="1879600"/>
            <a:ext cx="5209883" cy="4636998"/>
            <a:chOff x="5665394" y="1879461"/>
            <a:chExt cx="5209883" cy="4637316"/>
          </a:xfrm>
        </p:grpSpPr>
        <p:pic>
          <p:nvPicPr>
            <p:cNvPr id="108" name="Google Shape;10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0943" y="3998612"/>
              <a:ext cx="2798783" cy="2518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70943" y="1879461"/>
              <a:ext cx="2798781" cy="2207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70335" y="4009778"/>
              <a:ext cx="2604942" cy="241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65394" y="4170127"/>
              <a:ext cx="2518221" cy="22633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Widescreen</PresentationFormat>
  <Paragraphs>27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All about Maths!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Mathematics Mastery?</vt:lpstr>
      <vt:lpstr>PowerPoint Presentation</vt:lpstr>
      <vt:lpstr>Depth Not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Conceptual Understanding</vt:lpstr>
      <vt:lpstr>Language and Communication</vt:lpstr>
      <vt:lpstr>Mathematical Thinking</vt:lpstr>
      <vt:lpstr>Our Lesson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line Websites  Sumdog     TT Rockstars    Century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Gillian Allen</dc:creator>
  <cp:lastModifiedBy>Gill Allen</cp:lastModifiedBy>
  <cp:revision>1</cp:revision>
  <dcterms:created xsi:type="dcterms:W3CDTF">2025-03-23T20:35:39Z</dcterms:created>
  <dcterms:modified xsi:type="dcterms:W3CDTF">2025-04-04T07:03:26Z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