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22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29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60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9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99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40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1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69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44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7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72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3384-C018-47A5-B4BB-4752F2542F6E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CDD89-8AE0-41F4-9D36-E768E9F57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65" y="0"/>
            <a:ext cx="91186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03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49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508" y="0"/>
            <a:ext cx="92989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1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605" y="0"/>
            <a:ext cx="92727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56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65" y="0"/>
            <a:ext cx="91186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94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580" y="0"/>
            <a:ext cx="92208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2020-03-16T09:50:53Z</dcterms:created>
  <dcterms:modified xsi:type="dcterms:W3CDTF">2020-03-16T09:51:23Z</dcterms:modified>
</cp:coreProperties>
</file>