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5" d="100"/>
          <a:sy n="105" d="100"/>
        </p:scale>
        <p:origin x="1242"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uk/resources/festivals-and-cultural-celebrations/easter/easter-story"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
        <p:nvSpPr>
          <p:cNvPr id="4" name="Rectangle 3">
            <a:hlinkClick r:id="rId2"/>
          </p:cNvPr>
          <p:cNvSpPr/>
          <p:nvPr userDrawn="1"/>
        </p:nvSpPr>
        <p:spPr>
          <a:xfrm>
            <a:off x="8609846" y="6654297"/>
            <a:ext cx="534154" cy="203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1"/>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4"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200"/>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1"/>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11853" r="125" b="11853"/>
          <a:stretch/>
        </p:blipFill>
        <p:spPr>
          <a:xfrm>
            <a:off x="746082" y="684605"/>
            <a:ext cx="7651836" cy="5410732"/>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908"/>
          <a:stretch/>
        </p:blipFill>
        <p:spPr>
          <a:xfrm>
            <a:off x="755650" y="1020513"/>
            <a:ext cx="7645047" cy="5072312"/>
          </a:xfrm>
          <a:prstGeom prst="roundRect">
            <a:avLst>
              <a:gd name="adj" fmla="val 6151"/>
            </a:avLst>
          </a:prstGeom>
        </p:spPr>
      </p:pic>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485"/>
          <a:stretch/>
        </p:blipFill>
        <p:spPr>
          <a:xfrm>
            <a:off x="755650" y="997790"/>
            <a:ext cx="7632700" cy="5101169"/>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38" b="5"/>
          <a:stretch/>
        </p:blipFill>
        <p:spPr>
          <a:xfrm>
            <a:off x="755650" y="838899"/>
            <a:ext cx="7632700" cy="5249386"/>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25"/>
          <a:stretch/>
        </p:blipFill>
        <p:spPr>
          <a:xfrm>
            <a:off x="755650" y="710734"/>
            <a:ext cx="7632700"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36"/>
          <a:stretch/>
        </p:blipFill>
        <p:spPr>
          <a:xfrm>
            <a:off x="755650" y="949795"/>
            <a:ext cx="7632699" cy="5158137"/>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85" t="-15965" r="1077" b="-1"/>
          <a:stretch/>
        </p:blipFill>
        <p:spPr>
          <a:xfrm>
            <a:off x="755650" y="765175"/>
            <a:ext cx="7632700" cy="532765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3"/>
            <a:ext cx="7632700" cy="893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412"/>
          <a:stretch/>
        </p:blipFill>
        <p:spPr>
          <a:xfrm>
            <a:off x="755650" y="869950"/>
            <a:ext cx="7632700" cy="5222875"/>
          </a:xfrm>
          <a:prstGeom prst="roundRect">
            <a:avLst>
              <a:gd name="adj" fmla="val 6454"/>
            </a:avLst>
          </a:prstGeom>
        </p:spPr>
      </p:pic>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92" r="1414"/>
          <a:stretch/>
        </p:blipFill>
        <p:spPr>
          <a:xfrm>
            <a:off x="751998" y="1232293"/>
            <a:ext cx="7644741" cy="4860532"/>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755649" y="720440"/>
            <a:ext cx="7644741" cy="72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7"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0" y="765175"/>
            <a:ext cx="7620660"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103</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Cassandra Kouts</cp:lastModifiedBy>
  <cp:revision>30</cp:revision>
  <dcterms:created xsi:type="dcterms:W3CDTF">2019-03-11T15:10:20Z</dcterms:created>
  <dcterms:modified xsi:type="dcterms:W3CDTF">2019-11-28T21:28:09Z</dcterms:modified>
</cp:coreProperties>
</file>