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58" r:id="rId5"/>
    <p:sldId id="270" r:id="rId6"/>
    <p:sldId id="267" r:id="rId7"/>
    <p:sldId id="268" r:id="rId8"/>
    <p:sldId id="264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Nixon" initials="KN" lastIdx="0" clrIdx="0">
    <p:extLst>
      <p:ext uri="{19B8F6BF-5375-455C-9EA6-DF929625EA0E}">
        <p15:presenceInfo xmlns:p15="http://schemas.microsoft.com/office/powerpoint/2012/main" userId="S-1-5-21-1050573452-916275488-316617838-20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E1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9" autoAdjust="0"/>
  </p:normalViewPr>
  <p:slideViewPr>
    <p:cSldViewPr>
      <p:cViewPr varScale="1">
        <p:scale>
          <a:sx n="89" d="100"/>
          <a:sy n="89" d="100"/>
        </p:scale>
        <p:origin x="7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line.org.uk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.uk/url?sa=i&amp;url=https://www.shutterstock.com/search/music%2Bnotes&amp;psig=AOvVaw36Kum832s1FqN723nDiWZp&amp;ust=1589960698162000&amp;source=images&amp;cd=vfe&amp;ved=0CAIQjRxqFwoTCKjYwae3v-kCFQAAAAAdAAAAABA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0579" y="1916832"/>
            <a:ext cx="1847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0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56" y="2564904"/>
            <a:ext cx="1816764" cy="207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881" y="1052736"/>
            <a:ext cx="77048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Whilst You </a:t>
            </a:r>
            <a:r>
              <a:rPr lang="en-US" sz="48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4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re </a:t>
            </a:r>
            <a:r>
              <a:rPr lang="en-US" sz="48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4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 Home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We are going to stay in touch</a:t>
            </a: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28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Edition 8</a:t>
            </a:r>
          </a:p>
          <a:p>
            <a:pPr algn="ctr"/>
            <a:endParaRPr lang="en-US" sz="28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26</a:t>
            </a:r>
            <a:r>
              <a:rPr lang="en-GB" sz="3200" baseline="30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May 2020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6512" y="908720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Until next </a:t>
            </a:r>
            <a:r>
              <a:rPr lang="en-US" sz="5400" b="1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Time </a:t>
            </a:r>
            <a:r>
              <a:rPr lang="en-US" sz="3600" b="1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2nd </a:t>
            </a:r>
            <a: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June 2020</a:t>
            </a:r>
            <a:endParaRPr lang="en-US" sz="36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629" y="2924944"/>
            <a:ext cx="64807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ashing your hands and carry on with your exercise.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Stay healthy, by doing a bit of exercise every day.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positive, by reminding yourself, You are an 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Amazing Child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Do</a:t>
            </a:r>
            <a:r>
              <a:rPr lang="en-GB" sz="2000" u="sng" dirty="0" smtClean="0">
                <a:solidFill>
                  <a:srgbClr val="7030A0"/>
                </a:solidFill>
              </a:rPr>
              <a:t> </a:t>
            </a:r>
            <a:r>
              <a:rPr lang="en-GB" sz="2000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Y</a:t>
            </a:r>
            <a:r>
              <a:rPr lang="en-GB" sz="2000" u="sng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our </a:t>
            </a:r>
            <a:r>
              <a:rPr lang="en-GB" sz="2000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Bit for Great Britain and the NHS</a:t>
            </a:r>
          </a:p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</a:t>
            </a:r>
            <a:endParaRPr lang="en-GB" sz="24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96443"/>
            <a:ext cx="981646" cy="9816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5331359"/>
            <a:ext cx="39604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767676"/>
                </a:solidFill>
                <a:hlinkClick r:id="rId3"/>
              </a:rPr>
              <a:t>Childline</a:t>
            </a:r>
            <a:r>
              <a:rPr lang="en-GB" b="1" dirty="0">
                <a:solidFill>
                  <a:srgbClr val="767676"/>
                </a:solidFill>
                <a:hlinkClick r:id="rId3"/>
              </a:rPr>
              <a:t> | </a:t>
            </a:r>
            <a:r>
              <a:rPr lang="en-GB" b="1" dirty="0" err="1">
                <a:solidFill>
                  <a:srgbClr val="767676"/>
                </a:solidFill>
                <a:hlinkClick r:id="rId3"/>
              </a:rPr>
              <a:t>Childline</a:t>
            </a:r>
            <a:endParaRPr lang="en-GB" b="1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100" i="1" dirty="0">
                <a:solidFill>
                  <a:srgbClr val="767676"/>
                </a:solidFill>
              </a:rPr>
              <a:t>https://www.</a:t>
            </a:r>
            <a:r>
              <a:rPr lang="en-GB" sz="1100" b="1" i="1" dirty="0">
                <a:solidFill>
                  <a:srgbClr val="767676"/>
                </a:solidFill>
              </a:rPr>
              <a:t>childline</a:t>
            </a:r>
            <a:r>
              <a:rPr lang="en-GB" sz="1100" i="1" dirty="0">
                <a:solidFill>
                  <a:srgbClr val="767676"/>
                </a:solidFill>
              </a:rPr>
              <a:t>.org.uk</a:t>
            </a:r>
            <a:endParaRPr lang="en-GB" sz="1100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100" dirty="0">
                <a:solidFill>
                  <a:srgbClr val="767676"/>
                </a:solidFill>
              </a:rPr>
              <a:t>Get help and advice about a wide range of issues, call us on 0800 1111, talk to a counsellor online, send </a:t>
            </a:r>
            <a:r>
              <a:rPr lang="en-GB" sz="1100" b="1" dirty="0" err="1">
                <a:solidFill>
                  <a:srgbClr val="767676"/>
                </a:solidFill>
              </a:rPr>
              <a:t>Childline</a:t>
            </a:r>
            <a:r>
              <a:rPr lang="en-GB" sz="1100" dirty="0">
                <a:solidFill>
                  <a:srgbClr val="767676"/>
                </a:solidFill>
              </a:rPr>
              <a:t> an email or post on the message boards</a:t>
            </a:r>
            <a:endParaRPr lang="en-GB" sz="1100" dirty="0">
              <a:solidFill>
                <a:srgbClr val="76767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97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33079"/>
            <a:ext cx="87679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Hello Everybody 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 hope you are enjoying our weekly updates, we really miss seeing you and so it is nice to keep in touch. As you are aware everything that we do has a consequence, therefore we need you to really think about your safety. </a:t>
            </a:r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 from last week we have started sending a reminder of Road Safety and Safety whilst you are at home.  </a:t>
            </a:r>
          </a:p>
          <a:p>
            <a:pPr algn="ctr"/>
            <a:r>
              <a:rPr lang="en-GB" sz="16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And remember Pc Panda wants you all to play your part in keeping safe!</a:t>
            </a:r>
          </a:p>
          <a:p>
            <a:endParaRPr lang="en-GB" sz="1600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 still enjoy seeing all your lovely rainbows.</a:t>
            </a:r>
          </a:p>
          <a:p>
            <a:endParaRPr lang="en-GB" sz="16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4902" y="239320"/>
            <a:ext cx="6593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Positive messages of the week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lapping hands"/>
          <p:cNvSpPr>
            <a:spLocks noChangeAspect="1" noChangeArrowheads="1"/>
          </p:cNvSpPr>
          <p:nvPr/>
        </p:nvSpPr>
        <p:spPr bwMode="auto">
          <a:xfrm>
            <a:off x="63500" y="-914400"/>
            <a:ext cx="1590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Image result for clapping hands"/>
          <p:cNvSpPr>
            <a:spLocks noChangeAspect="1" noChangeArrowheads="1"/>
          </p:cNvSpPr>
          <p:nvPr/>
        </p:nvSpPr>
        <p:spPr bwMode="auto">
          <a:xfrm>
            <a:off x="215900" y="-762000"/>
            <a:ext cx="1590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58837" y="4419053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 Rounded MT Bold" panose="020F0704030504030204" pitchFamily="34" charset="0"/>
              </a:rPr>
              <a:t>Doing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Arial Rounded MT Bold" panose="020F0704030504030204" pitchFamily="34" charset="0"/>
              </a:rPr>
              <a:t>Our Bit for Great Britain the NHS and all key workers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AutoShape 2" descr="Music Notes Images, Stock Photos &amp; Vectors | Shutterstock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01775" y="42506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204">
            <a:off x="3860042" y="4994622"/>
            <a:ext cx="490360" cy="184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 r="-400"/>
          <a:stretch/>
        </p:blipFill>
        <p:spPr>
          <a:xfrm>
            <a:off x="3419872" y="4970195"/>
            <a:ext cx="2781770" cy="250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31840" y="1431526"/>
            <a:ext cx="5904656" cy="73408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While, you are out getting some exercise, Don’t forget the</a:t>
            </a:r>
            <a:endParaRPr lang="en-GB" sz="1600" b="1" dirty="0">
              <a:latin typeface="Arial Rounded MT Bold" panose="020F0704030504030204" pitchFamily="34" charset="0"/>
            </a:endParaRPr>
          </a:p>
        </p:txBody>
      </p:sp>
      <p:sp>
        <p:nvSpPr>
          <p:cNvPr id="18" name="AutoShape 2" descr="Image result for brain in a bicycle helmet"/>
          <p:cNvSpPr>
            <a:spLocks noChangeAspect="1" noChangeArrowheads="1"/>
          </p:cNvSpPr>
          <p:nvPr/>
        </p:nvSpPr>
        <p:spPr bwMode="auto">
          <a:xfrm>
            <a:off x="63500" y="-830263"/>
            <a:ext cx="17430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9" y="6045867"/>
            <a:ext cx="1788766" cy="707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708" y="279780"/>
            <a:ext cx="407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PC Panda, says 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 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07" y="41275"/>
            <a:ext cx="1368152" cy="1207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83" y="1833337"/>
            <a:ext cx="4725539" cy="4834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1" y="764704"/>
            <a:ext cx="1854526" cy="399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130" y="1263754"/>
            <a:ext cx="7128792" cy="1368152"/>
          </a:xfrm>
        </p:spPr>
        <p:txBody>
          <a:bodyPr/>
          <a:lstStyle/>
          <a:p>
            <a:endParaRPr lang="en-GB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733" y="323219"/>
            <a:ext cx="73613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Pc Panda’s messages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When you are out on your bike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744" y="6147491"/>
            <a:ext cx="1796312" cy="710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514" y="1807089"/>
            <a:ext cx="277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Always wear a helmet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0514" y="2464083"/>
            <a:ext cx="245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Be visible – wear bright clothing and have front and rear lights at night</a:t>
            </a:r>
            <a:endParaRPr lang="en-GB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9219" y="3818123"/>
            <a:ext cx="2281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Look after your bike and check it is safe every time you use it</a:t>
            </a:r>
            <a:endParaRPr lang="en-GB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1853255"/>
            <a:ext cx="2447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Don’t listen to music whilst riding your bike</a:t>
            </a:r>
            <a:endParaRPr lang="en-GB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2220" y="291272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Only one person on the bike at a time</a:t>
            </a:r>
            <a:endParaRPr lang="en-GB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2220" y="4053413"/>
            <a:ext cx="241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Push your bike over roads and crossings</a:t>
            </a:r>
            <a:endParaRPr lang="en-GB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2068" y="5172163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Get trained to use the roads properly</a:t>
            </a:r>
            <a:endParaRPr lang="en-GB" sz="20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2220" y="5125579"/>
            <a:ext cx="2411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Don’t use your mobile phone whilst riding your bike</a:t>
            </a:r>
            <a:endParaRPr lang="en-GB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11" y="2662306"/>
            <a:ext cx="2989886" cy="22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166" y="1189831"/>
            <a:ext cx="7772400" cy="1470025"/>
          </a:xfrm>
        </p:spPr>
        <p:txBody>
          <a:bodyPr/>
          <a:lstStyle/>
          <a:p>
            <a:r>
              <a:rPr lang="en-US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Here are Pc Panda’s speeding rules!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pDo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2527767" cy="3570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38" y="3356992"/>
            <a:ext cx="2265503" cy="339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384858"/>
            <a:ext cx="3093643" cy="206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1117520"/>
            <a:ext cx="8079284" cy="1011596"/>
          </a:xfrm>
        </p:spPr>
        <p:txBody>
          <a:bodyPr/>
          <a:lstStyle/>
          <a:p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Being a responsible passenger in a car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134" y="2132856"/>
            <a:ext cx="7916416" cy="2334261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Remember </a:t>
            </a:r>
            <a:r>
              <a:rPr lang="en-GB" sz="2800" dirty="0">
                <a:solidFill>
                  <a:schemeClr val="tx1"/>
                </a:solidFill>
                <a:sym typeface="Wingdings" panose="05000000000000000000" pitchFamily="2" charset="2"/>
              </a:rPr>
              <a:t>to first put on your </a:t>
            </a:r>
            <a:r>
              <a:rPr lang="en-GB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seat belt, this </a:t>
            </a:r>
            <a:r>
              <a:rPr lang="en-GB" sz="2800" dirty="0">
                <a:solidFill>
                  <a:schemeClr val="tx1"/>
                </a:solidFill>
                <a:sym typeface="Wingdings" panose="05000000000000000000" pitchFamily="2" charset="2"/>
              </a:rPr>
              <a:t>will keep you </a:t>
            </a:r>
            <a:r>
              <a:rPr lang="en-GB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safe. It is also </a:t>
            </a:r>
            <a:r>
              <a:rPr lang="en-GB" sz="2800" dirty="0">
                <a:solidFill>
                  <a:schemeClr val="tx1"/>
                </a:solidFill>
                <a:sym typeface="Wingdings" panose="05000000000000000000" pitchFamily="2" charset="2"/>
              </a:rPr>
              <a:t>the law</a:t>
            </a:r>
            <a:r>
              <a:rPr lang="en-GB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en-GB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And </a:t>
            </a:r>
            <a:r>
              <a:rPr lang="en-GB" sz="2800" dirty="0">
                <a:solidFill>
                  <a:schemeClr val="tx1"/>
                </a:solidFill>
                <a:sym typeface="Wingdings" panose="05000000000000000000" pitchFamily="2" charset="2"/>
              </a:rPr>
              <a:t>Don’t distract the driver</a:t>
            </a:r>
            <a:r>
              <a:rPr lang="en-GB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. Allow them to concentrate on the road. 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AutoShape 2" descr="When Can a Child Sit in the Front Seat: By Height and A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hen Can a Child Sit in the Front Seat: By Height and Ag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When Can a Child Sit in the Front Seat: By Height and Age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7071">
            <a:off x="1391551" y="4289241"/>
            <a:ext cx="2255058" cy="2255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32" y="4166802"/>
            <a:ext cx="3333245" cy="249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30452"/>
            <a:ext cx="7772400" cy="2331690"/>
          </a:xfrm>
        </p:spPr>
        <p:txBody>
          <a:bodyPr/>
          <a:lstStyle/>
          <a:p>
            <a:r>
              <a:rPr lang="en-US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Pc Panda’s Messages about staying safe at home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2492896"/>
            <a:ext cx="6296745" cy="3145904"/>
          </a:xfrm>
        </p:spPr>
        <p:txBody>
          <a:bodyPr/>
          <a:lstStyle/>
          <a:p>
            <a:endParaRPr lang="en-GB" sz="1900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endParaRPr lang="en-GB" sz="1900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endParaRPr lang="en-GB" sz="19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endParaRPr lang="en-GB" sz="19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GB" sz="19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NEVER </a:t>
            </a:r>
            <a:r>
              <a:rPr lang="en-GB" sz="1900" dirty="0">
                <a:solidFill>
                  <a:srgbClr val="0070C0"/>
                </a:solidFill>
                <a:latin typeface="Arial Narrow" panose="020B0606020202030204" pitchFamily="34" charset="0"/>
              </a:rPr>
              <a:t>tell anyone that you are home </a:t>
            </a:r>
            <a:r>
              <a:rPr lang="en-GB" sz="19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alone.</a:t>
            </a:r>
            <a:endParaRPr lang="en-GB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NEVER give any personal </a:t>
            </a:r>
            <a:r>
              <a:rPr lang="en-GB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details away when answering the phone.</a:t>
            </a:r>
            <a:endParaRPr lang="en-GB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NEVER give your details to a stranger knocking on your </a:t>
            </a:r>
            <a:r>
              <a:rPr lang="en-GB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door.</a:t>
            </a:r>
          </a:p>
          <a:p>
            <a:r>
              <a:rPr lang="en-GB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NEVER hide a key outside of your house (like under a plant pot</a:t>
            </a:r>
            <a:r>
              <a:rPr lang="en-GB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</a:p>
          <a:p>
            <a:r>
              <a:rPr lang="en-GB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NEVER answer the door to someone you don’t </a:t>
            </a:r>
            <a:r>
              <a:rPr lang="en-GB" sz="20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know.</a:t>
            </a:r>
            <a:endParaRPr lang="en-GB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79453"/>
            <a:ext cx="1728192" cy="1165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1464">
            <a:off x="311436" y="2546376"/>
            <a:ext cx="1801871" cy="1860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6067771"/>
            <a:ext cx="1796312" cy="7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280919" cy="1899643"/>
          </a:xfrm>
          <a:solidFill>
            <a:schemeClr val="accent5">
              <a:lumMod val="20000"/>
              <a:lumOff val="80000"/>
              <a:alpha val="54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If it is your Birthday this week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Happy</a:t>
            </a:r>
            <a:r>
              <a:rPr lang="en-GB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GB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Birthday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" y="0"/>
            <a:ext cx="2458601" cy="3936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2830">
            <a:off x="230371" y="3471538"/>
            <a:ext cx="366486" cy="366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570">
            <a:off x="8288141" y="3740575"/>
            <a:ext cx="488394" cy="544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544">
            <a:off x="4542836" y="3301732"/>
            <a:ext cx="490968" cy="597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5460"/>
            <a:ext cx="4176464" cy="1337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624" y="3814879"/>
            <a:ext cx="7695446" cy="116142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Happy Birthday to you, Happy Birthday to you, Happy Birthday Special person Happy Birthday toooo yoooou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349">
            <a:off x="5916678" y="4678920"/>
            <a:ext cx="1135775" cy="1892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96" y="5589240"/>
            <a:ext cx="866453" cy="9710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3" y="4352586"/>
            <a:ext cx="2587722" cy="2117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83" y="6223100"/>
            <a:ext cx="258772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5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children's artwork"/>
          <p:cNvSpPr>
            <a:spLocks noChangeAspect="1" noChangeArrowheads="1"/>
          </p:cNvSpPr>
          <p:nvPr/>
        </p:nvSpPr>
        <p:spPr bwMode="auto">
          <a:xfrm>
            <a:off x="63500" y="-808038"/>
            <a:ext cx="27813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0" y="-1328628"/>
            <a:ext cx="2304256" cy="10818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3046" y="984830"/>
            <a:ext cx="2808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Activity</a:t>
            </a:r>
            <a:endParaRPr lang="en-US" sz="54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262">
            <a:off x="204825" y="342523"/>
            <a:ext cx="1436788" cy="1101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54" y="250053"/>
            <a:ext cx="4570871" cy="751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446166">
            <a:off x="29838" y="215092"/>
            <a:ext cx="111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Busy Bees</a:t>
            </a:r>
            <a:endParaRPr lang="en-GB" dirty="0"/>
          </a:p>
        </p:txBody>
      </p:sp>
      <p:pic>
        <p:nvPicPr>
          <p:cNvPr id="14" name="Picture 13" descr="http://1.bp.blogspot.com/_7cdJdOgm6ZU/S1SgQOK-SVI/AAAAAAAABcs/pObg-w5lhUM/w1200-h630-p-k-no-nu/fire+hazard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6" y="2021593"/>
            <a:ext cx="8506053" cy="39996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 rot="152913">
            <a:off x="3173700" y="2875813"/>
            <a:ext cx="4572000" cy="1984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 smtClean="0">
              <a:latin typeface="Barlow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latin typeface="Barlow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 smtClean="0">
              <a:latin typeface="Barlow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latin typeface="Barlow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Barlow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5747954"/>
            <a:ext cx="8496943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Barlow"/>
                <a:ea typeface="Times New Roman" panose="02020603050405020304" pitchFamily="18" charset="0"/>
                <a:cs typeface="Times New Roman" panose="02020603050405020304" pitchFamily="18" charset="0"/>
              </a:rPr>
              <a:t>Have a look at this picture and see how many hazards you can find?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67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5377</TotalTime>
  <Words>485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Arial Rounded MT Bold</vt:lpstr>
      <vt:lpstr>Barlow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Here are Pc Panda’s speeding rules!</vt:lpstr>
      <vt:lpstr>Being a responsible passenger in a car</vt:lpstr>
      <vt:lpstr>Pc Panda’s Messages about staying safe at home </vt:lpstr>
      <vt:lpstr>If it is your Birthday this week Happy Birthday  </vt:lpstr>
      <vt:lpstr>PowerPoint Presentation</vt:lpstr>
      <vt:lpstr>PowerPoint Presentation</vt:lpstr>
    </vt:vector>
  </TitlesOfParts>
  <Company>Cheshire Constabulary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Penny Probin</cp:lastModifiedBy>
  <cp:revision>232</cp:revision>
  <dcterms:created xsi:type="dcterms:W3CDTF">2015-02-05T14:15:12Z</dcterms:created>
  <dcterms:modified xsi:type="dcterms:W3CDTF">2020-06-06T08:47:12Z</dcterms:modified>
</cp:coreProperties>
</file>