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8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24/09/2020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=""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52505"/>
              </p:ext>
            </p:extLst>
          </p:nvPr>
        </p:nvGraphicFramePr>
        <p:xfrm>
          <a:off x="201618" y="1108011"/>
          <a:ext cx="6454764" cy="866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=""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=""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=""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</a:p>
                    <a:p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has completed 10 days self isolation AND feels well / without fever for 48 hours. If no test results available, child should complete 10 days isolation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at least 10 days of self isolation and they feel better / without fever for 48h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=""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=""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=""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=""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6C2532-0674-4547-9DBF-D02EE3577754}"/>
              </a:ext>
            </a:extLst>
          </p:cNvPr>
          <p:cNvSpPr txBox="1"/>
          <p:nvPr/>
        </p:nvSpPr>
        <p:spPr>
          <a:xfrm>
            <a:off x="4556602" y="322729"/>
            <a:ext cx="208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relevant logo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02" y="284954"/>
            <a:ext cx="1983103" cy="59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=""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49924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=""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=""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=""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</a:t>
                      </a:r>
                      <a:r>
                        <a:rPr lang="en-GB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=""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=""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=""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=""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=""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-88900" y="8880824"/>
            <a:ext cx="6858000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1D0852A4D9B418B3EEDEB751BD640" ma:contentTypeVersion="13" ma:contentTypeDescription="Create a new document." ma:contentTypeScope="" ma:versionID="4b0683bfbddca81b65e52e0b2580e859">
  <xsd:schema xmlns:xsd="http://www.w3.org/2001/XMLSchema" xmlns:xs="http://www.w3.org/2001/XMLSchema" xmlns:p="http://schemas.microsoft.com/office/2006/metadata/properties" xmlns:ns3="d709f412-926f-4f35-b4e4-851889df8cd4" xmlns:ns4="13f1b946-33fc-4fd3-904f-34f0aa70dc51" targetNamespace="http://schemas.microsoft.com/office/2006/metadata/properties" ma:root="true" ma:fieldsID="476f3b10533d68065898be8fc64ad994" ns3:_="" ns4:_="">
    <xsd:import namespace="d709f412-926f-4f35-b4e4-851889df8cd4"/>
    <xsd:import namespace="13f1b946-33fc-4fd3-904f-34f0aa70d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f412-926f-4f35-b4e4-851889df8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946-33fc-4fd3-904f-34f0aa70d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AF2548-0095-48F8-ACEE-BA515B433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f412-926f-4f35-b4e4-851889df8cd4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F5F2A2-CDFB-4BC7-BE31-69C2516983A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d709f412-926f-4f35-b4e4-851889df8cd4"/>
    <ds:schemaRef ds:uri="http://purl.org/dc/terms/"/>
    <ds:schemaRef ds:uri="http://schemas.openxmlformats.org/package/2006/metadata/core-properties"/>
    <ds:schemaRef ds:uri="13f1b946-33fc-4fd3-904f-34f0aa70dc51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598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Dymond, Susan</cp:lastModifiedBy>
  <cp:revision>123</cp:revision>
  <dcterms:created xsi:type="dcterms:W3CDTF">2020-02-25T15:15:48Z</dcterms:created>
  <dcterms:modified xsi:type="dcterms:W3CDTF">2020-09-24T15:08:19Z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0x010100FEB1D0852A4D9B418B3EEDEB751BD640</vt:lpwstr>
  </property>
</Properties>
</file>